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24"/>
  </p:notesMasterIdLst>
  <p:sldIdLst>
    <p:sldId id="395" r:id="rId3"/>
    <p:sldId id="398" r:id="rId4"/>
    <p:sldId id="407" r:id="rId5"/>
    <p:sldId id="408" r:id="rId6"/>
    <p:sldId id="418" r:id="rId7"/>
    <p:sldId id="399" r:id="rId8"/>
    <p:sldId id="400" r:id="rId9"/>
    <p:sldId id="278" r:id="rId10"/>
    <p:sldId id="404" r:id="rId11"/>
    <p:sldId id="401" r:id="rId12"/>
    <p:sldId id="426" r:id="rId13"/>
    <p:sldId id="427" r:id="rId14"/>
    <p:sldId id="406" r:id="rId15"/>
    <p:sldId id="405" r:id="rId16"/>
    <p:sldId id="421" r:id="rId17"/>
    <p:sldId id="419" r:id="rId18"/>
    <p:sldId id="422" r:id="rId19"/>
    <p:sldId id="423" r:id="rId20"/>
    <p:sldId id="424" r:id="rId21"/>
    <p:sldId id="420" r:id="rId22"/>
    <p:sldId id="374" r:id="rId23"/>
  </p:sldIdLst>
  <p:sldSz cx="18288000" cy="10285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A4B3CB7A-03FA-470D-A59F-40DC950A61A6}">
          <p14:sldIdLst>
            <p14:sldId id="395"/>
            <p14:sldId id="398"/>
            <p14:sldId id="407"/>
            <p14:sldId id="408"/>
            <p14:sldId id="418"/>
            <p14:sldId id="399"/>
            <p14:sldId id="400"/>
            <p14:sldId id="278"/>
            <p14:sldId id="404"/>
            <p14:sldId id="401"/>
            <p14:sldId id="426"/>
            <p14:sldId id="427"/>
            <p14:sldId id="406"/>
            <p14:sldId id="405"/>
            <p14:sldId id="421"/>
            <p14:sldId id="419"/>
            <p14:sldId id="422"/>
            <p14:sldId id="423"/>
            <p14:sldId id="424"/>
            <p14:sldId id="420"/>
            <p14:sldId id="374"/>
          </p14:sldIdLst>
        </p14:section>
        <p14:section name="Introduction" id="{F8EE98D8-7BD6-4714-8C18-070B2256955E}">
          <p14:sldIdLst/>
        </p14:section>
        <p14:section name="About us" id="{96A9CC7C-C929-4F14-B895-F78E69EE5E65}">
          <p14:sldIdLst/>
        </p14:section>
        <p14:section name="Portfolio" id="{745EECBD-20A3-4821-9205-1B18D72EF7B2}">
          <p14:sldIdLst/>
        </p14:section>
        <p14:section name="Proposal" id="{10875A89-F6F7-4D02-A1A9-8D3AEFFD89C1}">
          <p14:sldIdLst/>
        </p14:section>
        <p14:section name="Analysis" id="{A52ECE30-712A-4A6A-ADF2-A6A1A92322A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使用者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414"/>
    <a:srgbClr val="0D0D0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656" y="184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4B700-E454-4935-A6FA-FD6D01281268}" type="datetimeFigureOut">
              <a:rPr kumimoji="1" lang="ja-JP" altLang="en-US" smtClean="0"/>
              <a:t>2018/6/11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180D7-54DB-4F7F-AE75-6A18932822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994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68575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1371509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2057263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2743017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3428771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4725988"/>
            <a:ext cx="6984999" cy="36576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280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6600" y="5689600"/>
            <a:ext cx="5638800" cy="2693987"/>
          </a:xfrm>
        </p:spPr>
        <p:txBody>
          <a:bodyPr anchor="b"/>
          <a:lstStyle>
            <a:lvl1pPr marL="0" indent="0" algn="l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359151"/>
            <a:ext cx="6121400" cy="511333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661681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4387808"/>
            <a:ext cx="15481300" cy="1357396"/>
          </a:xfrm>
        </p:spPr>
        <p:txBody>
          <a:bodyPr anchor="b">
            <a:normAutofit/>
          </a:bodyPr>
          <a:lstStyle>
            <a:lvl1pPr algn="ctr">
              <a:defRPr sz="80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5701355"/>
            <a:ext cx="12242799" cy="4454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8264769"/>
            <a:ext cx="12242799" cy="15650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566325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10440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943100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2309586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09586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233317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1635642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12002128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2128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509278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842259"/>
            <a:ext cx="5708650" cy="259930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5999" y="3457056"/>
            <a:ext cx="5708651" cy="3371302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086028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143999" y="1317399"/>
            <a:ext cx="7740651" cy="1861230"/>
          </a:xfrm>
        </p:spPr>
        <p:txBody>
          <a:bodyPr anchor="b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1" y="3178629"/>
            <a:ext cx="7740650" cy="1963284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16374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0" y="0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1433513"/>
            <a:ext cx="8437337" cy="28118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4514087"/>
            <a:ext cx="5355772" cy="297528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469678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6664834"/>
            <a:ext cx="12242800" cy="2187066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2131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51419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4012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04012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67690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67690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1996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5134043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017250" y="2115628"/>
            <a:ext cx="5184775" cy="224433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5556343"/>
            <a:ext cx="5175250" cy="29176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3332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270250"/>
            <a:ext cx="7127874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3020365"/>
            <a:ext cx="7221904" cy="114141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5046325"/>
            <a:ext cx="7221904" cy="1968837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040309"/>
            <a:ext cx="7221904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5649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22600" y="2550707"/>
            <a:ext cx="5184774" cy="51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393352"/>
            <a:ext cx="6121400" cy="191102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6184589"/>
            <a:ext cx="6121400" cy="1551621"/>
          </a:xfrm>
        </p:spPr>
        <p:txBody>
          <a:bodyPr anchor="b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accent4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404471"/>
            <a:ext cx="6121400" cy="1565410"/>
          </a:xfrm>
        </p:spPr>
        <p:txBody>
          <a:bodyPr anchor="t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4827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769697"/>
            <a:ext cx="7431650" cy="2277311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0537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347442" y="2730374"/>
            <a:ext cx="4537208" cy="4823078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23142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127603" y="4199298"/>
            <a:ext cx="471827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27603" y="3483427"/>
            <a:ext cx="4718273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3104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5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74316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endCxn id="11" idx="1"/>
          </p:cNvCxnSpPr>
          <p:nvPr userDrawn="1"/>
        </p:nvCxnSpPr>
        <p:spPr>
          <a:xfrm>
            <a:off x="1517651" y="5141913"/>
            <a:ext cx="9642474" cy="79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781800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59472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4030847"/>
            <a:ext cx="4690375" cy="326417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3314976"/>
            <a:ext cx="4690375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5866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292922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220616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6073" y="621285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56073" y="548979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128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2"/>
            <a:ext cx="12242800" cy="3241675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43301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895771" y="1433513"/>
            <a:ext cx="8988878" cy="37084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94171" y="5565640"/>
            <a:ext cx="9202058" cy="3311728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5840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144000" y="1433513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306619" y="150459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389421" y="200305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389421" y="143351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144000" y="3026857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306619" y="309793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389421" y="359639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389421" y="302685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144000" y="4620200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9306619" y="4691281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389421" y="5189740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389421" y="4620200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144000" y="6213543"/>
            <a:ext cx="1052493" cy="1052493"/>
            <a:chOff x="9144000" y="1433513"/>
            <a:chExt cx="1408161" cy="1408161"/>
          </a:xfrm>
        </p:grpSpPr>
        <p:sp>
          <p:nvSpPr>
            <p:cNvPr id="26" name="Rectangle 2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9306619" y="628462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389421" y="678308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389421" y="621354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144000" y="7806887"/>
            <a:ext cx="1052493" cy="1052493"/>
            <a:chOff x="9144000" y="1433513"/>
            <a:chExt cx="1408161" cy="1408161"/>
          </a:xfrm>
        </p:grpSpPr>
        <p:sp>
          <p:nvSpPr>
            <p:cNvPr id="32" name="Rectangle 31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306619" y="787796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0389421" y="837642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0389421" y="780688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9708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73979" y="3025884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6598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19401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19401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673979" y="4619228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6598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919401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19401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673979" y="6212571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836598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19401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919401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2511506" y="3025884"/>
            <a:ext cx="1052493" cy="1052493"/>
            <a:chOff x="9144000" y="1433513"/>
            <a:chExt cx="1408161" cy="1408161"/>
          </a:xfrm>
        </p:grpSpPr>
        <p:sp>
          <p:nvSpPr>
            <p:cNvPr id="38" name="Rectangle 37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674125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3756928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28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12511506" y="4619228"/>
            <a:ext cx="1052493" cy="1052493"/>
            <a:chOff x="9144000" y="1433513"/>
            <a:chExt cx="1408161" cy="1408161"/>
          </a:xfrm>
        </p:grpSpPr>
        <p:sp>
          <p:nvSpPr>
            <p:cNvPr id="44" name="Rectangle 4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74125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3756928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3756928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12511506" y="6212571"/>
            <a:ext cx="1052493" cy="1052493"/>
            <a:chOff x="9144000" y="1433513"/>
            <a:chExt cx="1408161" cy="1408161"/>
          </a:xfrm>
        </p:grpSpPr>
        <p:sp>
          <p:nvSpPr>
            <p:cNvPr id="50" name="Rectangle 4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74125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756928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3756928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0500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4034971"/>
            <a:ext cx="5175251" cy="305163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719235"/>
            <a:ext cx="5175250" cy="114668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00988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2918733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154012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49" y="5973990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5209269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7167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292005"/>
            <a:ext cx="7740650" cy="1141412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4435579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3311949"/>
            <a:ext cx="7740650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bg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9225281" y="4163666"/>
            <a:ext cx="9062719" cy="385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7086600"/>
            <a:ext cx="7221904" cy="1800225"/>
          </a:xfrm>
        </p:spPr>
        <p:txBody>
          <a:bodyPr anchor="b">
            <a:normAutofit/>
          </a:bodyPr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 sz="1400"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01614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4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8"/>
            <a:ext cx="7740650" cy="114141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155103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4061731"/>
            <a:ext cx="7221904" cy="2024765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403350" y="2257867"/>
            <a:ext cx="7740650" cy="839263"/>
          </a:xfrm>
        </p:spPr>
        <p:txBody>
          <a:bodyPr anchor="t"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360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80728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118157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0026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71891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98038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9637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9637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45415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97014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7014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98038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9637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49637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245415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7014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7014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146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51865"/>
            <a:ext cx="5854700" cy="278168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4493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16766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32753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53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445084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961071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961071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407340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39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58939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816766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32753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332753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0445084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61071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961071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1407340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58939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58939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07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99099" y="-1588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15099" y="0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700650" y="5141515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515099" y="5141913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496800" y="1973417"/>
            <a:ext cx="3666978" cy="2007738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496800" y="1314180"/>
            <a:ext cx="3666978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302522" y="7014529"/>
            <a:ext cx="3666978" cy="200773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302522" y="6355292"/>
            <a:ext cx="3666978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14276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03350" y="5191943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748803" y="1398587"/>
            <a:ext cx="3395197" cy="748823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1752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1752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267147" y="5141913"/>
            <a:ext cx="7020853" cy="79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615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372594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905033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274602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644170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41775" cy="364842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788726" y="1398588"/>
            <a:ext cx="5095924" cy="3648421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77698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515100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4442002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3782765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446987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507546" y="4442002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507546" y="3782765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515100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03350" y="7353888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94651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9446987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07546" y="7353888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507546" y="6694651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5037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24270" y="5556738"/>
            <a:ext cx="3320630" cy="332063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24270" y="2775858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866119" y="1398587"/>
            <a:ext cx="4158151" cy="41581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243390" y="5543569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17651" y="5141913"/>
            <a:ext cx="7348468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9652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600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60600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18086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086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6312877"/>
            <a:ext cx="5724525" cy="253902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702063" y="6312877"/>
            <a:ext cx="7563338" cy="253902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92695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127874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6286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12875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366170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66170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671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1777366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777366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007033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26083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976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51865"/>
            <a:ext cx="4775200" cy="2781683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40576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28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9552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14328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09552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34729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5141912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943100" y="3270249"/>
            <a:ext cx="14401800" cy="3744913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663399"/>
            <a:ext cx="4105275" cy="2957025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02063" y="3663399"/>
            <a:ext cx="6852137" cy="2957025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2313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00775" y="1398588"/>
            <a:ext cx="5886450" cy="7488237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2209799"/>
            <a:ext cx="4032250" cy="28372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146925" y="5360987"/>
            <a:ext cx="4032250" cy="281781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5140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46925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2711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1" y="-1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4232324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68650" y="0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68649" y="6151562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6357257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17651" y="5141913"/>
            <a:ext cx="76263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6357257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76595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33439" y="0"/>
            <a:ext cx="3816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358089" y="3270250"/>
            <a:ext cx="3816000" cy="701516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6959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283951" y="5141913"/>
            <a:ext cx="70040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6959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33440" y="7182615"/>
            <a:ext cx="3816000" cy="644299"/>
          </a:xfrm>
        </p:spPr>
        <p:txBody>
          <a:bodyPr anchor="t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358089" y="2428907"/>
            <a:ext cx="3816000" cy="644299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39370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2545889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88665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025858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5366621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6636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71516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488440" y="-1"/>
            <a:ext cx="5655810" cy="10285413"/>
          </a:xfrm>
          <a:noFill/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9650" y="1997249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1338012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50" y="4731437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50" y="4072200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7465625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69650" y="6806388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00754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710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3"/>
            <a:ext cx="12242800" cy="896938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022601" y="7015163"/>
            <a:ext cx="12242800" cy="18716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05360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31403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31403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531403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31403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531403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31403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37027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6" idx="4"/>
          </p:cNvCxnSpPr>
          <p:nvPr userDrawn="1"/>
        </p:nvCxnSpPr>
        <p:spPr>
          <a:xfrm flipV="1">
            <a:off x="9143999" y="7626096"/>
            <a:ext cx="1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2116810"/>
            <a:ext cx="4789632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789633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77979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6" idx="4"/>
          </p:cNvCxnSpPr>
          <p:nvPr userDrawn="1"/>
        </p:nvCxnSpPr>
        <p:spPr>
          <a:xfrm flipV="1">
            <a:off x="9144000" y="7626096"/>
            <a:ext cx="0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78461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7996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24854" y="7424748"/>
            <a:ext cx="1052493" cy="1052493"/>
            <a:chOff x="9144000" y="1433513"/>
            <a:chExt cx="1408161" cy="1408161"/>
          </a:xfrm>
        </p:grpSpPr>
        <p:sp>
          <p:nvSpPr>
            <p:cNvPr id="6" name="Rectangle 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88619" y="749582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877368"/>
            <a:ext cx="6515100" cy="945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515100" y="7015163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515100" y="7015163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8387100" y="5143501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8387100" y="5143501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0275765" y="3270250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H="1">
            <a:off x="10275765" y="3270250"/>
            <a:ext cx="80122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 userDrawn="1"/>
        </p:nvGrpSpPr>
        <p:grpSpPr>
          <a:xfrm>
            <a:off x="8796854" y="5553086"/>
            <a:ext cx="1052493" cy="1052493"/>
            <a:chOff x="9144000" y="1433513"/>
            <a:chExt cx="1408161" cy="1408161"/>
          </a:xfrm>
        </p:grpSpPr>
        <p:sp>
          <p:nvSpPr>
            <p:cNvPr id="27" name="Rectangle 2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960619" y="5624167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685519" y="3679835"/>
            <a:ext cx="1052493" cy="1052493"/>
            <a:chOff x="9144000" y="1433513"/>
            <a:chExt cx="1408161" cy="1408161"/>
          </a:xfrm>
        </p:grpSpPr>
        <p:sp>
          <p:nvSpPr>
            <p:cNvPr id="33" name="Rectangle 32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849284" y="375091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89178" y="7396544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43100" y="7630714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824499" y="57692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727490" y="38937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4721" y="5518987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0971" y="3645736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3117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3279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2899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6180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45321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56324" y="1418560"/>
            <a:ext cx="5261219" cy="7468265"/>
            <a:chOff x="3004457" y="476891"/>
            <a:chExt cx="5937704" cy="842853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104573"/>
            <a:ext cx="7431650" cy="294243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06240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984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280400" y="2803525"/>
            <a:ext cx="10007600" cy="261937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1" y="5655510"/>
            <a:ext cx="7073899" cy="27280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10813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 userDrawn="1"/>
        </p:nvCxnSpPr>
        <p:spPr>
          <a:xfrm>
            <a:off x="1517651" y="5141913"/>
            <a:ext cx="718270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16" name="Rectangle: Rounded Corners 1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19" name="Rectangle: Rounded Corners 1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21" name="Rectangle 20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Rectangle: Rounded Corners 22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Rectangle: Rounded Corners 23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Rectangle: Rounded Corners 25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3749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517651" y="5141913"/>
            <a:ext cx="7210574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44" name="Rectangle: Rounded Corners 43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47" name="Rectangle: Rounded Corners 46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49" name="Rectangle 48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Rectangle: Rounded Corners 50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Rectangle: Rounded Corners 51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Oval 52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Rectangle: Rounded Corners 53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Oval 54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Oval 55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62665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403350" y="2556257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rgbClr val="1C1C1C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235201"/>
            <a:ext cx="5165725" cy="281180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61991" y="2939672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14326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1832678" y="2222865"/>
            <a:ext cx="2109987" cy="4404069"/>
            <a:chOff x="2791402" y="1050114"/>
            <a:chExt cx="3909098" cy="8159261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Rectangle: Rounded Corners 14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: Rounded Corners 15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Rectangle: Rounded Corners 17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84809" y="1477195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43450" y="1860610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029781" y="2835760"/>
            <a:ext cx="1740859" cy="315813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04003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1517651" y="5141913"/>
            <a:ext cx="73796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2" r="35458"/>
          <a:stretch/>
        </p:blipFill>
        <p:spPr>
          <a:xfrm>
            <a:off x="7127875" y="0"/>
            <a:ext cx="11160125" cy="8877369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18625" y="0"/>
            <a:ext cx="8969376" cy="771525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3130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43100" y="2177141"/>
            <a:ext cx="7661474" cy="6219281"/>
            <a:chOff x="2198478" y="1402730"/>
            <a:chExt cx="8912404" cy="7234736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12" name="Freeform: Shape 11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Freeform: Shape 12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Rectangle: Rounded Corners 6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10" name="Freeform: Shape 9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rgbClr val="DDDDD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Rectangle: Rounded Corners 10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12700">
                <a:solidFill>
                  <a:srgbClr val="7777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45837" y="2543447"/>
            <a:ext cx="7056000" cy="396130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2481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Freeform: Shape 4"/>
          <p:cNvSpPr/>
          <p:nvPr userDrawn="1"/>
        </p:nvSpPr>
        <p:spPr>
          <a:xfrm>
            <a:off x="7127875" y="2939844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Freeform: Shape 5"/>
          <p:cNvSpPr/>
          <p:nvPr userDrawn="1"/>
        </p:nvSpPr>
        <p:spPr>
          <a:xfrm>
            <a:off x="7176426" y="4081434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Freeform: Shape 6"/>
          <p:cNvSpPr/>
          <p:nvPr userDrawn="1"/>
        </p:nvSpPr>
        <p:spPr>
          <a:xfrm>
            <a:off x="7127875" y="5226089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3495" y="3508010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53495" y="606301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29257" y="4834752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4" y="2057825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0124" y="1398588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60124" y="4641679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60124" y="3982442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160124" y="7225532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160124" y="6566295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7" name="Straight Connector 65"/>
          <p:cNvCxnSpPr>
            <a:stCxn id="8" idx="3"/>
            <a:endCxn id="12" idx="1"/>
          </p:cNvCxnSpPr>
          <p:nvPr userDrawn="1"/>
        </p:nvCxnSpPr>
        <p:spPr>
          <a:xfrm flipV="1">
            <a:off x="8178457" y="1691709"/>
            <a:ext cx="2981667" cy="2122063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65"/>
          <p:cNvCxnSpPr>
            <a:stCxn id="14" idx="1"/>
          </p:cNvCxnSpPr>
          <p:nvPr userDrawn="1"/>
        </p:nvCxnSpPr>
        <p:spPr>
          <a:xfrm rot="10800000" flipV="1">
            <a:off x="8954220" y="4275563"/>
            <a:ext cx="2205905" cy="86635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5"/>
          <p:cNvCxnSpPr>
            <a:stCxn id="16" idx="1"/>
            <a:endCxn id="9" idx="3"/>
          </p:cNvCxnSpPr>
          <p:nvPr userDrawn="1"/>
        </p:nvCxnSpPr>
        <p:spPr>
          <a:xfrm rot="10800000">
            <a:off x="8178458" y="6368778"/>
            <a:ext cx="2981667" cy="490638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58717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Freeform: Shape 33"/>
          <p:cNvSpPr/>
          <p:nvPr userDrawn="1"/>
        </p:nvSpPr>
        <p:spPr>
          <a:xfrm>
            <a:off x="7262795" y="3601025"/>
            <a:ext cx="1831968" cy="2115683"/>
          </a:xfrm>
          <a:custGeom>
            <a:avLst/>
            <a:gdLst>
              <a:gd name="connsiteX0" fmla="*/ 1831968 w 1831968"/>
              <a:gd name="connsiteY0" fmla="*/ 0 h 2115683"/>
              <a:gd name="connsiteX1" fmla="*/ 1831968 w 1831968"/>
              <a:gd name="connsiteY1" fmla="*/ 2115683 h 2115683"/>
              <a:gd name="connsiteX2" fmla="*/ 0 w 1831968"/>
              <a:gd name="connsiteY2" fmla="*/ 1057996 h 2115683"/>
              <a:gd name="connsiteX3" fmla="*/ 54070 w 1831968"/>
              <a:gd name="connsiteY3" fmla="*/ 968994 h 2115683"/>
              <a:gd name="connsiteX4" fmla="*/ 1655915 w 1831968"/>
              <a:gd name="connsiteY4" fmla="*/ 8890 h 2115683"/>
              <a:gd name="connsiteX5" fmla="*/ 1831968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1831968" y="0"/>
                </a:moveTo>
                <a:lnTo>
                  <a:pt x="1831968" y="2115683"/>
                </a:lnTo>
                <a:lnTo>
                  <a:pt x="0" y="1057996"/>
                </a:lnTo>
                <a:lnTo>
                  <a:pt x="54070" y="968994"/>
                </a:lnTo>
                <a:cubicBezTo>
                  <a:pt x="410448" y="441485"/>
                  <a:pt x="989253" y="76593"/>
                  <a:pt x="1655915" y="8890"/>
                </a:cubicBezTo>
                <a:lnTo>
                  <a:pt x="183196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Freeform: Shape 34"/>
          <p:cNvSpPr/>
          <p:nvPr userDrawn="1"/>
        </p:nvSpPr>
        <p:spPr>
          <a:xfrm>
            <a:off x="9193237" y="3601025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Freeform: Shape 35"/>
          <p:cNvSpPr/>
          <p:nvPr userDrawn="1"/>
        </p:nvSpPr>
        <p:spPr>
          <a:xfrm>
            <a:off x="9241788" y="4742615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Freeform: Shape 36"/>
          <p:cNvSpPr/>
          <p:nvPr userDrawn="1"/>
        </p:nvSpPr>
        <p:spPr>
          <a:xfrm>
            <a:off x="6940550" y="4743201"/>
            <a:ext cx="2104290" cy="2116988"/>
          </a:xfrm>
          <a:custGeom>
            <a:avLst/>
            <a:gdLst>
              <a:gd name="connsiteX0" fmla="*/ 271103 w 2104290"/>
              <a:gd name="connsiteY0" fmla="*/ 0 h 2116988"/>
              <a:gd name="connsiteX1" fmla="*/ 2104290 w 2104290"/>
              <a:gd name="connsiteY1" fmla="*/ 1058391 h 2116988"/>
              <a:gd name="connsiteX2" fmla="*/ 270747 w 2104290"/>
              <a:gd name="connsiteY2" fmla="*/ 2116988 h 2116988"/>
              <a:gd name="connsiteX3" fmla="*/ 265944 w 2104290"/>
              <a:gd name="connsiteY3" fmla="*/ 2109082 h 2116988"/>
              <a:gd name="connsiteX4" fmla="*/ 0 w 2104290"/>
              <a:gd name="connsiteY4" fmla="*/ 1058787 h 2116988"/>
              <a:gd name="connsiteX5" fmla="*/ 265944 w 2104290"/>
              <a:gd name="connsiteY5" fmla="*/ 8492 h 2116988"/>
              <a:gd name="connsiteX6" fmla="*/ 271103 w 2104290"/>
              <a:gd name="connsiteY6" fmla="*/ 0 h 211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4290" h="2116988">
                <a:moveTo>
                  <a:pt x="271103" y="0"/>
                </a:moveTo>
                <a:lnTo>
                  <a:pt x="2104290" y="1058391"/>
                </a:lnTo>
                <a:lnTo>
                  <a:pt x="270747" y="2116988"/>
                </a:lnTo>
                <a:lnTo>
                  <a:pt x="265944" y="2109082"/>
                </a:lnTo>
                <a:cubicBezTo>
                  <a:pt x="96340" y="1796868"/>
                  <a:pt x="0" y="1439078"/>
                  <a:pt x="0" y="1058787"/>
                </a:cubicBezTo>
                <a:cubicBezTo>
                  <a:pt x="0" y="678496"/>
                  <a:pt x="96340" y="320706"/>
                  <a:pt x="265944" y="8492"/>
                </a:cubicBezTo>
                <a:lnTo>
                  <a:pt x="2711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Freeform: Shape 37"/>
          <p:cNvSpPr/>
          <p:nvPr userDrawn="1"/>
        </p:nvSpPr>
        <p:spPr>
          <a:xfrm>
            <a:off x="7262439" y="5886478"/>
            <a:ext cx="1832324" cy="2116475"/>
          </a:xfrm>
          <a:custGeom>
            <a:avLst/>
            <a:gdLst>
              <a:gd name="connsiteX0" fmla="*/ 1832324 w 1832324"/>
              <a:gd name="connsiteY0" fmla="*/ 0 h 2116475"/>
              <a:gd name="connsiteX1" fmla="*/ 1832324 w 1832324"/>
              <a:gd name="connsiteY1" fmla="*/ 2116475 h 2116475"/>
              <a:gd name="connsiteX2" fmla="*/ 1656271 w 1832324"/>
              <a:gd name="connsiteY2" fmla="*/ 2107585 h 2116475"/>
              <a:gd name="connsiteX3" fmla="*/ 54426 w 1832324"/>
              <a:gd name="connsiteY3" fmla="*/ 1147481 h 2116475"/>
              <a:gd name="connsiteX4" fmla="*/ 0 w 1832324"/>
              <a:gd name="connsiteY4" fmla="*/ 1057893 h 2116475"/>
              <a:gd name="connsiteX5" fmla="*/ 1832324 w 1832324"/>
              <a:gd name="connsiteY5" fmla="*/ 0 h 211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324" h="2116475">
                <a:moveTo>
                  <a:pt x="1832324" y="0"/>
                </a:moveTo>
                <a:lnTo>
                  <a:pt x="1832324" y="2116475"/>
                </a:lnTo>
                <a:lnTo>
                  <a:pt x="1656271" y="2107585"/>
                </a:lnTo>
                <a:cubicBezTo>
                  <a:pt x="989609" y="2039882"/>
                  <a:pt x="410804" y="1674991"/>
                  <a:pt x="54426" y="1147481"/>
                </a:cubicBezTo>
                <a:lnTo>
                  <a:pt x="0" y="1057893"/>
                </a:lnTo>
                <a:lnTo>
                  <a:pt x="183232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Freeform: Shape 38"/>
          <p:cNvSpPr/>
          <p:nvPr userDrawn="1"/>
        </p:nvSpPr>
        <p:spPr>
          <a:xfrm>
            <a:off x="9193237" y="5887270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518857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049726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518857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049726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4619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8982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548121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2888884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17326" y="5618836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17326" y="4959599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17326" y="7674217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17326" y="701498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9181" y="3548121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409181" y="2888884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09181" y="5618836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09181" y="4959599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9181" y="7674217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9181" y="7014980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66" name="Straight Connector 65"/>
          <p:cNvCxnSpPr>
            <a:stCxn id="41" idx="0"/>
            <a:endCxn id="50" idx="1"/>
          </p:cNvCxnSpPr>
          <p:nvPr userDrawn="1"/>
        </p:nvCxnSpPr>
        <p:spPr>
          <a:xfrm rot="5400000" flipH="1" flipV="1">
            <a:off x="10455739" y="2607604"/>
            <a:ext cx="987186" cy="2135988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5"/>
          <p:cNvCxnSpPr>
            <a:stCxn id="42" idx="0"/>
            <a:endCxn id="60" idx="3"/>
          </p:cNvCxnSpPr>
          <p:nvPr userDrawn="1"/>
        </p:nvCxnSpPr>
        <p:spPr>
          <a:xfrm rot="16200000" flipV="1">
            <a:off x="6850763" y="2607747"/>
            <a:ext cx="987186" cy="2135702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5"/>
          <p:cNvCxnSpPr>
            <a:stCxn id="48" idx="1"/>
            <a:endCxn id="62" idx="3"/>
          </p:cNvCxnSpPr>
          <p:nvPr userDrawn="1"/>
        </p:nvCxnSpPr>
        <p:spPr>
          <a:xfrm rot="10800000">
            <a:off x="6276506" y="5252721"/>
            <a:ext cx="992477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5"/>
          <p:cNvCxnSpPr>
            <a:stCxn id="56" idx="1"/>
            <a:endCxn id="47" idx="3"/>
          </p:cNvCxnSpPr>
          <p:nvPr userDrawn="1"/>
        </p:nvCxnSpPr>
        <p:spPr>
          <a:xfrm rot="10800000" flipV="1">
            <a:off x="11019582" y="5252719"/>
            <a:ext cx="997745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5"/>
          <p:cNvCxnSpPr>
            <a:stCxn id="58" idx="1"/>
            <a:endCxn id="45" idx="3"/>
          </p:cNvCxnSpPr>
          <p:nvPr userDrawn="1"/>
        </p:nvCxnSpPr>
        <p:spPr>
          <a:xfrm rot="10800000">
            <a:off x="10243820" y="7029959"/>
            <a:ext cx="1773507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65"/>
          <p:cNvCxnSpPr>
            <a:stCxn id="64" idx="3"/>
            <a:endCxn id="46" idx="1"/>
          </p:cNvCxnSpPr>
          <p:nvPr userDrawn="1"/>
        </p:nvCxnSpPr>
        <p:spPr>
          <a:xfrm flipV="1">
            <a:off x="6276505" y="7029959"/>
            <a:ext cx="1773221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69170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 userDrawn="1"/>
        </p:nvSpPr>
        <p:spPr>
          <a:xfrm>
            <a:off x="6945523" y="3595852"/>
            <a:ext cx="2149241" cy="2149241"/>
          </a:xfrm>
          <a:custGeom>
            <a:avLst/>
            <a:gdLst>
              <a:gd name="connsiteX0" fmla="*/ 2149241 w 2149241"/>
              <a:gd name="connsiteY0" fmla="*/ 0 h 2149241"/>
              <a:gd name="connsiteX1" fmla="*/ 2149241 w 2149241"/>
              <a:gd name="connsiteY1" fmla="*/ 2149241 h 2149241"/>
              <a:gd name="connsiteX2" fmla="*/ 0 w 2149241"/>
              <a:gd name="connsiteY2" fmla="*/ 2149241 h 2149241"/>
              <a:gd name="connsiteX3" fmla="*/ 8877 w 2149241"/>
              <a:gd name="connsiteY3" fmla="*/ 1973442 h 2149241"/>
              <a:gd name="connsiteX4" fmla="*/ 1973442 w 2149241"/>
              <a:gd name="connsiteY4" fmla="*/ 8877 h 2149241"/>
              <a:gd name="connsiteX5" fmla="*/ 2149241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2149241" y="0"/>
                </a:moveTo>
                <a:lnTo>
                  <a:pt x="2149241" y="2149241"/>
                </a:lnTo>
                <a:lnTo>
                  <a:pt x="0" y="2149241"/>
                </a:lnTo>
                <a:lnTo>
                  <a:pt x="8877" y="1973442"/>
                </a:lnTo>
                <a:cubicBezTo>
                  <a:pt x="114075" y="937583"/>
                  <a:pt x="937583" y="114075"/>
                  <a:pt x="1973442" y="8877"/>
                </a:cubicBezTo>
                <a:lnTo>
                  <a:pt x="214924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Freeform: Shape 20"/>
          <p:cNvSpPr/>
          <p:nvPr userDrawn="1"/>
        </p:nvSpPr>
        <p:spPr>
          <a:xfrm>
            <a:off x="9193238" y="3595852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175799 w 2149241"/>
              <a:gd name="connsiteY1" fmla="*/ 8877 h 2149241"/>
              <a:gd name="connsiteX2" fmla="*/ 2140364 w 2149241"/>
              <a:gd name="connsiteY2" fmla="*/ 1973442 h 2149241"/>
              <a:gd name="connsiteX3" fmla="*/ 2149241 w 2149241"/>
              <a:gd name="connsiteY3" fmla="*/ 2149241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175799" y="8877"/>
                </a:lnTo>
                <a:cubicBezTo>
                  <a:pt x="1211658" y="114075"/>
                  <a:pt x="2035166" y="937583"/>
                  <a:pt x="2140364" y="1973442"/>
                </a:cubicBezTo>
                <a:lnTo>
                  <a:pt x="2149241" y="2149241"/>
                </a:ln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Freeform: Shape 16"/>
          <p:cNvSpPr/>
          <p:nvPr userDrawn="1"/>
        </p:nvSpPr>
        <p:spPr>
          <a:xfrm>
            <a:off x="6945523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9241 w 2149241"/>
              <a:gd name="connsiteY2" fmla="*/ 2149241 h 2149241"/>
              <a:gd name="connsiteX3" fmla="*/ 1973442 w 2149241"/>
              <a:gd name="connsiteY3" fmla="*/ 2140364 h 2149241"/>
              <a:gd name="connsiteX4" fmla="*/ 8877 w 2149241"/>
              <a:gd name="connsiteY4" fmla="*/ 175799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9241" y="2149241"/>
                </a:lnTo>
                <a:lnTo>
                  <a:pt x="1973442" y="2140364"/>
                </a:lnTo>
                <a:cubicBezTo>
                  <a:pt x="937583" y="2035167"/>
                  <a:pt x="114075" y="1211659"/>
                  <a:pt x="8877" y="17579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Freeform: Shape 15"/>
          <p:cNvSpPr/>
          <p:nvPr userDrawn="1"/>
        </p:nvSpPr>
        <p:spPr>
          <a:xfrm>
            <a:off x="9193238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0364 w 2149241"/>
              <a:gd name="connsiteY2" fmla="*/ 175799 h 2149241"/>
              <a:gd name="connsiteX3" fmla="*/ 175799 w 2149241"/>
              <a:gd name="connsiteY3" fmla="*/ 2140364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0364" y="175799"/>
                </a:lnTo>
                <a:cubicBezTo>
                  <a:pt x="2035166" y="1211659"/>
                  <a:pt x="1211658" y="2035167"/>
                  <a:pt x="175799" y="2140364"/>
                </a:cubicBez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739175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798138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313890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739175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017326" y="6617249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17326" y="5958013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768372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425699" y="661724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25699" y="595801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768372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425699" y="383061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25699" y="317138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85741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90502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203241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127875" y="3776687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90407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127875" y="5648349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266012" y="5775741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127875" y="752160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764899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553624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3425286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477576" y="5297313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7169340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3891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5549900"/>
            <a:ext cx="9613900" cy="283368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33664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689628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1817020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398588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127875" y="3220692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34808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477576" y="2929652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127875" y="4751756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4879148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4460716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127875" y="628282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6012" y="641021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5991780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7127875" y="781388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266012" y="794127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77576" y="7522845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08504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94213" y="2254249"/>
            <a:ext cx="2830512" cy="28305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65825" y="519906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5199065"/>
            <a:ext cx="2830512" cy="28305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94213" y="336374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395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1925639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65825" y="2640014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487045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65825" y="5584830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0" y="303513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597994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3749508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965825" y="6694324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6069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7731956" y="3231126"/>
            <a:ext cx="1080000" cy="295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7731956" y="3727494"/>
            <a:ext cx="720000" cy="295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7731956" y="4223862"/>
            <a:ext cx="360000" cy="295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ext Placeholder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898476" y="3097711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35301" y="3600429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183783" y="4103147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2309230" y="3270249"/>
            <a:ext cx="4035669" cy="374491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Freeform: Shape 31"/>
          <p:cNvSpPr/>
          <p:nvPr userDrawn="1"/>
        </p:nvSpPr>
        <p:spPr>
          <a:xfrm>
            <a:off x="6527800" y="2662239"/>
            <a:ext cx="2138290" cy="4959349"/>
          </a:xfrm>
          <a:custGeom>
            <a:avLst/>
            <a:gdLst>
              <a:gd name="connsiteX0" fmla="*/ 1069144 w 2138290"/>
              <a:gd name="connsiteY0" fmla="*/ 3116480 h 4959349"/>
              <a:gd name="connsiteX1" fmla="*/ 295421 w 2138290"/>
              <a:gd name="connsiteY1" fmla="*/ 3890203 h 4959349"/>
              <a:gd name="connsiteX2" fmla="*/ 1069144 w 2138290"/>
              <a:gd name="connsiteY2" fmla="*/ 4663926 h 4959349"/>
              <a:gd name="connsiteX3" fmla="*/ 1842867 w 2138290"/>
              <a:gd name="connsiteY3" fmla="*/ 3890203 h 4959349"/>
              <a:gd name="connsiteX4" fmla="*/ 1069144 w 2138290"/>
              <a:gd name="connsiteY4" fmla="*/ 3116480 h 4959349"/>
              <a:gd name="connsiteX5" fmla="*/ 921434 w 2138290"/>
              <a:gd name="connsiteY5" fmla="*/ 0 h 4959349"/>
              <a:gd name="connsiteX6" fmla="*/ 1216856 w 2138290"/>
              <a:gd name="connsiteY6" fmla="*/ 0 h 4959349"/>
              <a:gd name="connsiteX7" fmla="*/ 1216856 w 2138290"/>
              <a:gd name="connsiteY7" fmla="*/ 2835950 h 4959349"/>
              <a:gd name="connsiteX8" fmla="*/ 1284615 w 2138290"/>
              <a:gd name="connsiteY8" fmla="*/ 2842780 h 4959349"/>
              <a:gd name="connsiteX9" fmla="*/ 2138290 w 2138290"/>
              <a:gd name="connsiteY9" fmla="*/ 3890204 h 4959349"/>
              <a:gd name="connsiteX10" fmla="*/ 1069145 w 2138290"/>
              <a:gd name="connsiteY10" fmla="*/ 4959349 h 4959349"/>
              <a:gd name="connsiteX11" fmla="*/ 0 w 2138290"/>
              <a:gd name="connsiteY11" fmla="*/ 3890204 h 4959349"/>
              <a:gd name="connsiteX12" fmla="*/ 853675 w 2138290"/>
              <a:gd name="connsiteY12" fmla="*/ 2842780 h 4959349"/>
              <a:gd name="connsiteX13" fmla="*/ 921434 w 2138290"/>
              <a:gd name="connsiteY13" fmla="*/ 2835950 h 49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8290" h="4959349">
                <a:moveTo>
                  <a:pt x="1069144" y="3116480"/>
                </a:moveTo>
                <a:cubicBezTo>
                  <a:pt x="641829" y="3116480"/>
                  <a:pt x="295421" y="3462888"/>
                  <a:pt x="295421" y="3890203"/>
                </a:cubicBezTo>
                <a:cubicBezTo>
                  <a:pt x="295421" y="4317518"/>
                  <a:pt x="641829" y="4663926"/>
                  <a:pt x="1069144" y="4663926"/>
                </a:cubicBezTo>
                <a:cubicBezTo>
                  <a:pt x="1496459" y="4663926"/>
                  <a:pt x="1842867" y="4317518"/>
                  <a:pt x="1842867" y="3890203"/>
                </a:cubicBezTo>
                <a:cubicBezTo>
                  <a:pt x="1842867" y="3462888"/>
                  <a:pt x="1496459" y="3116480"/>
                  <a:pt x="1069144" y="3116480"/>
                </a:cubicBezTo>
                <a:close/>
                <a:moveTo>
                  <a:pt x="921434" y="0"/>
                </a:moveTo>
                <a:lnTo>
                  <a:pt x="1216856" y="0"/>
                </a:lnTo>
                <a:lnTo>
                  <a:pt x="1216856" y="2835950"/>
                </a:lnTo>
                <a:lnTo>
                  <a:pt x="1284615" y="2842780"/>
                </a:lnTo>
                <a:cubicBezTo>
                  <a:pt x="1771806" y="2942474"/>
                  <a:pt x="2138290" y="3373541"/>
                  <a:pt x="2138290" y="3890204"/>
                </a:cubicBezTo>
                <a:cubicBezTo>
                  <a:pt x="2138290" y="4480676"/>
                  <a:pt x="1659617" y="4959349"/>
                  <a:pt x="1069145" y="4959349"/>
                </a:cubicBezTo>
                <a:cubicBezTo>
                  <a:pt x="478673" y="4959349"/>
                  <a:pt x="0" y="4480676"/>
                  <a:pt x="0" y="3890204"/>
                </a:cubicBezTo>
                <a:cubicBezTo>
                  <a:pt x="0" y="3373541"/>
                  <a:pt x="366484" y="2942474"/>
                  <a:pt x="853675" y="2842780"/>
                </a:cubicBezTo>
                <a:lnTo>
                  <a:pt x="921434" y="28359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45305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1690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Diamond 5"/>
          <p:cNvSpPr/>
          <p:nvPr userDrawn="1"/>
        </p:nvSpPr>
        <p:spPr>
          <a:xfrm>
            <a:off x="2105076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Diamond 4"/>
          <p:cNvSpPr/>
          <p:nvPr userDrawn="1"/>
        </p:nvSpPr>
        <p:spPr>
          <a:xfrm>
            <a:off x="2105076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282903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Diamond 9"/>
          <p:cNvSpPr/>
          <p:nvPr userDrawn="1"/>
        </p:nvSpPr>
        <p:spPr>
          <a:xfrm rot="10800000">
            <a:off x="5045822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 rot="10800000">
            <a:off x="5045822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223649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380544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Diamond 14"/>
          <p:cNvSpPr/>
          <p:nvPr userDrawn="1"/>
        </p:nvSpPr>
        <p:spPr>
          <a:xfrm>
            <a:off x="7986568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Diamond 15"/>
          <p:cNvSpPr/>
          <p:nvPr userDrawn="1"/>
        </p:nvSpPr>
        <p:spPr>
          <a:xfrm>
            <a:off x="7986568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64395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266617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 userDrawn="1"/>
        </p:nvSpPr>
        <p:spPr>
          <a:xfrm rot="10800000">
            <a:off x="10927314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Diamond 19"/>
          <p:cNvSpPr/>
          <p:nvPr userDrawn="1"/>
        </p:nvSpPr>
        <p:spPr>
          <a:xfrm rot="10800000">
            <a:off x="10927314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05141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243942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Diamond 22"/>
          <p:cNvSpPr/>
          <p:nvPr userDrawn="1"/>
        </p:nvSpPr>
        <p:spPr>
          <a:xfrm>
            <a:off x="13868060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Diamond 23"/>
          <p:cNvSpPr/>
          <p:nvPr userDrawn="1"/>
        </p:nvSpPr>
        <p:spPr>
          <a:xfrm>
            <a:off x="13868060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45887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84558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94764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4227512"/>
            <a:ext cx="18288000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41014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1116012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1" y="1398588"/>
            <a:ext cx="51117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7017038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7" name="Straight Connector 6"/>
          <p:cNvCxnSpPr>
            <a:stCxn id="6" idx="6"/>
            <a:endCxn id="8" idx="2"/>
          </p:cNvCxnSpPr>
          <p:nvPr userDrawn="1"/>
        </p:nvCxnSpPr>
        <p:spPr>
          <a:xfrm>
            <a:off x="7238711" y="5142706"/>
            <a:ext cx="56697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908446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9826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6" y="5361730"/>
            <a:ext cx="3718316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6" name="Straight Connector 15"/>
          <p:cNvCxnSpPr>
            <a:stCxn id="8" idx="6"/>
          </p:cNvCxnSpPr>
          <p:nvPr userDrawn="1"/>
        </p:nvCxnSpPr>
        <p:spPr>
          <a:xfrm>
            <a:off x="13130119" y="5142706"/>
            <a:ext cx="51578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7"/>
            <a:ext cx="7740650" cy="2079553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14208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567093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3163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84842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22979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80079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  <a:endCxn id="38" idx="2"/>
          </p:cNvCxnSpPr>
          <p:nvPr userDrawn="1"/>
        </p:nvCxnSpPr>
        <p:spPr>
          <a:xfrm>
            <a:off x="9254836" y="5141913"/>
            <a:ext cx="56645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14919417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13156807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294944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143765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15141090" y="5141913"/>
            <a:ext cx="3152868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035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138430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2243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398587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8" idx="6"/>
            <a:endCxn id="38" idx="2"/>
          </p:cNvCxnSpPr>
          <p:nvPr userDrawn="1"/>
        </p:nvCxnSpPr>
        <p:spPr>
          <a:xfrm>
            <a:off x="3362232" y="5141913"/>
            <a:ext cx="567569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9037925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727531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41345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2273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9259598" y="5141913"/>
            <a:ext cx="902840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141071" y="1398588"/>
            <a:ext cx="5743579" cy="326389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349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6669464"/>
            <a:ext cx="9613900" cy="1931833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5382756"/>
            <a:ext cx="12242800" cy="114156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79080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754755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10909784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9148763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86900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11131457" y="5141913"/>
            <a:ext cx="7169243" cy="1582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144000" y="6624073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49905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23" idx="2"/>
          </p:cNvCxnSpPr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7926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7575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388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3350" y="1398588"/>
            <a:ext cx="15481300" cy="348804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547085" y="5431540"/>
            <a:ext cx="5337565" cy="345528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07300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 userDrawn="1"/>
        </p:nvSpPr>
        <p:spPr>
          <a:xfrm>
            <a:off x="9037926" y="5031076"/>
            <a:ext cx="221673" cy="221673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8008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821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80081" y="6705600"/>
            <a:ext cx="3718315" cy="218122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>
            <a:stCxn id="23" idx="0"/>
          </p:cNvCxnSpPr>
          <p:nvPr userDrawn="1"/>
        </p:nvCxnSpPr>
        <p:spPr>
          <a:xfrm flipH="1" flipV="1">
            <a:off x="9144000" y="0"/>
            <a:ext cx="4763" cy="5031076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113" y="139858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9254837" y="1424925"/>
            <a:ext cx="6010563" cy="54308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419599" y="446165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49095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1398588"/>
            <a:ext cx="77406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13" name="Straight Connector 12"/>
          <p:cNvCxnSpPr>
            <a:endCxn id="14" idx="2"/>
          </p:cNvCxnSpPr>
          <p:nvPr userDrawn="1"/>
        </p:nvCxnSpPr>
        <p:spPr>
          <a:xfrm>
            <a:off x="0" y="5141913"/>
            <a:ext cx="8452592" cy="79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8452592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38850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nif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2" name="Freeform: Shape 71"/>
          <p:cNvSpPr/>
          <p:nvPr userDrawn="1"/>
        </p:nvSpPr>
        <p:spPr>
          <a:xfrm rot="2700000">
            <a:off x="5703897" y="2881455"/>
            <a:ext cx="3695942" cy="5915801"/>
          </a:xfrm>
          <a:custGeom>
            <a:avLst/>
            <a:gdLst>
              <a:gd name="connsiteX0" fmla="*/ 797273 w 3695942"/>
              <a:gd name="connsiteY0" fmla="*/ 797271 h 5915801"/>
              <a:gd name="connsiteX1" fmla="*/ 362059 w 3695942"/>
              <a:gd name="connsiteY1" fmla="*/ 1847971 h 5915801"/>
              <a:gd name="connsiteX2" fmla="*/ 1847972 w 3695942"/>
              <a:gd name="connsiteY2" fmla="*/ 3333884 h 5915801"/>
              <a:gd name="connsiteX3" fmla="*/ 3333885 w 3695942"/>
              <a:gd name="connsiteY3" fmla="*/ 1847971 h 5915801"/>
              <a:gd name="connsiteX4" fmla="*/ 1847972 w 3695942"/>
              <a:gd name="connsiteY4" fmla="*/ 362057 h 5915801"/>
              <a:gd name="connsiteX5" fmla="*/ 797273 w 3695942"/>
              <a:gd name="connsiteY5" fmla="*/ 797271 h 5915801"/>
              <a:gd name="connsiteX6" fmla="*/ 541259 w 3695942"/>
              <a:gd name="connsiteY6" fmla="*/ 541258 h 5915801"/>
              <a:gd name="connsiteX7" fmla="*/ 1847971 w 3695942"/>
              <a:gd name="connsiteY7" fmla="*/ 0 h 5915801"/>
              <a:gd name="connsiteX8" fmla="*/ 3695942 w 3695942"/>
              <a:gd name="connsiteY8" fmla="*/ 1847971 h 5915801"/>
              <a:gd name="connsiteX9" fmla="*/ 2220402 w 3695942"/>
              <a:gd name="connsiteY9" fmla="*/ 3658398 h 5915801"/>
              <a:gd name="connsiteX10" fmla="*/ 2044562 w 3695942"/>
              <a:gd name="connsiteY10" fmla="*/ 3685234 h 5915801"/>
              <a:gd name="connsiteX11" fmla="*/ 2044562 w 3695942"/>
              <a:gd name="connsiteY11" fmla="*/ 5719208 h 5915801"/>
              <a:gd name="connsiteX12" fmla="*/ 1847969 w 3695942"/>
              <a:gd name="connsiteY12" fmla="*/ 5915801 h 5915801"/>
              <a:gd name="connsiteX13" fmla="*/ 1847969 w 3695942"/>
              <a:gd name="connsiteY13" fmla="*/ 5915800 h 5915801"/>
              <a:gd name="connsiteX14" fmla="*/ 1651376 w 3695942"/>
              <a:gd name="connsiteY14" fmla="*/ 5719207 h 5915801"/>
              <a:gd name="connsiteX15" fmla="*/ 1651377 w 3695942"/>
              <a:gd name="connsiteY15" fmla="*/ 3685234 h 5915801"/>
              <a:gd name="connsiteX16" fmla="*/ 1475541 w 3695942"/>
              <a:gd name="connsiteY16" fmla="*/ 3658398 h 5915801"/>
              <a:gd name="connsiteX17" fmla="*/ 0 w 3695942"/>
              <a:gd name="connsiteY17" fmla="*/ 1847971 h 5915801"/>
              <a:gd name="connsiteX18" fmla="*/ 541259 w 3695942"/>
              <a:gd name="connsiteY18" fmla="*/ 541258 h 591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95942" h="5915801">
                <a:moveTo>
                  <a:pt x="797273" y="797271"/>
                </a:moveTo>
                <a:cubicBezTo>
                  <a:pt x="528375" y="1066169"/>
                  <a:pt x="362059" y="1437647"/>
                  <a:pt x="362059" y="1847971"/>
                </a:cubicBezTo>
                <a:cubicBezTo>
                  <a:pt x="362059" y="2668617"/>
                  <a:pt x="1027325" y="3333884"/>
                  <a:pt x="1847972" y="3333884"/>
                </a:cubicBezTo>
                <a:cubicBezTo>
                  <a:pt x="2668619" y="3333884"/>
                  <a:pt x="3333885" y="2668617"/>
                  <a:pt x="3333885" y="1847971"/>
                </a:cubicBezTo>
                <a:cubicBezTo>
                  <a:pt x="3333885" y="1027324"/>
                  <a:pt x="2668619" y="362057"/>
                  <a:pt x="1847972" y="362057"/>
                </a:cubicBezTo>
                <a:cubicBezTo>
                  <a:pt x="1437648" y="362058"/>
                  <a:pt x="1066170" y="528374"/>
                  <a:pt x="797273" y="797271"/>
                </a:cubicBezTo>
                <a:close/>
                <a:moveTo>
                  <a:pt x="541259" y="541258"/>
                </a:moveTo>
                <a:cubicBezTo>
                  <a:pt x="875676" y="206841"/>
                  <a:pt x="1337668" y="0"/>
                  <a:pt x="1847971" y="0"/>
                </a:cubicBezTo>
                <a:cubicBezTo>
                  <a:pt x="2868577" y="0"/>
                  <a:pt x="3695942" y="827365"/>
                  <a:pt x="3695942" y="1847971"/>
                </a:cubicBezTo>
                <a:cubicBezTo>
                  <a:pt x="3695942" y="2741001"/>
                  <a:pt x="3062491" y="3486081"/>
                  <a:pt x="2220402" y="3658398"/>
                </a:cubicBezTo>
                <a:lnTo>
                  <a:pt x="2044562" y="3685234"/>
                </a:lnTo>
                <a:lnTo>
                  <a:pt x="2044562" y="5719208"/>
                </a:lnTo>
                <a:cubicBezTo>
                  <a:pt x="2044562" y="5827783"/>
                  <a:pt x="1956544" y="5915801"/>
                  <a:pt x="1847969" y="5915801"/>
                </a:cubicBezTo>
                <a:lnTo>
                  <a:pt x="1847969" y="5915800"/>
                </a:lnTo>
                <a:cubicBezTo>
                  <a:pt x="1739394" y="5915800"/>
                  <a:pt x="1651376" y="5827782"/>
                  <a:pt x="1651376" y="5719207"/>
                </a:cubicBezTo>
                <a:lnTo>
                  <a:pt x="1651377" y="3685234"/>
                </a:lnTo>
                <a:lnTo>
                  <a:pt x="1475541" y="3658398"/>
                </a:lnTo>
                <a:cubicBezTo>
                  <a:pt x="633452" y="3486081"/>
                  <a:pt x="0" y="2741001"/>
                  <a:pt x="0" y="1847971"/>
                </a:cubicBezTo>
                <a:cubicBezTo>
                  <a:pt x="0" y="1337668"/>
                  <a:pt x="206841" y="875676"/>
                  <a:pt x="541259" y="54125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Freeform: Shape 50"/>
          <p:cNvSpPr/>
          <p:nvPr userDrawn="1"/>
        </p:nvSpPr>
        <p:spPr>
          <a:xfrm rot="19800000">
            <a:off x="8539033" y="2073743"/>
            <a:ext cx="1588054" cy="2183773"/>
          </a:xfrm>
          <a:custGeom>
            <a:avLst/>
            <a:gdLst>
              <a:gd name="connsiteX0" fmla="*/ 327872 w 1588054"/>
              <a:gd name="connsiteY0" fmla="*/ 0 h 2183773"/>
              <a:gd name="connsiteX1" fmla="*/ 510788 w 1588054"/>
              <a:gd name="connsiteY1" fmla="*/ 118292 h 2183773"/>
              <a:gd name="connsiteX2" fmla="*/ 1585097 w 1588054"/>
              <a:gd name="connsiteY2" fmla="*/ 2051410 h 2183773"/>
              <a:gd name="connsiteX3" fmla="*/ 1588054 w 1588054"/>
              <a:gd name="connsiteY3" fmla="*/ 2183773 h 2183773"/>
              <a:gd name="connsiteX4" fmla="*/ 932943 w 1588054"/>
              <a:gd name="connsiteY4" fmla="*/ 2183773 h 2183773"/>
              <a:gd name="connsiteX5" fmla="*/ 932277 w 1588054"/>
              <a:gd name="connsiteY5" fmla="*/ 2117963 h 2183773"/>
              <a:gd name="connsiteX6" fmla="*/ 868717 w 1588054"/>
              <a:gd name="connsiteY6" fmla="*/ 1727409 h 2183773"/>
              <a:gd name="connsiteX7" fmla="*/ 116225 w 1588054"/>
              <a:gd name="connsiteY7" fmla="*/ 642603 h 2183773"/>
              <a:gd name="connsiteX8" fmla="*/ 0 w 1588054"/>
              <a:gd name="connsiteY8" fmla="*/ 567891 h 2183773"/>
              <a:gd name="connsiteX9" fmla="*/ 327872 w 1588054"/>
              <a:gd name="connsiteY9" fmla="*/ 0 h 218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8054" h="2183773">
                <a:moveTo>
                  <a:pt x="327872" y="0"/>
                </a:moveTo>
                <a:lnTo>
                  <a:pt x="510788" y="118292"/>
                </a:lnTo>
                <a:cubicBezTo>
                  <a:pt x="1154406" y="582464"/>
                  <a:pt x="1531952" y="1299400"/>
                  <a:pt x="1585097" y="2051410"/>
                </a:cubicBezTo>
                <a:lnTo>
                  <a:pt x="1588054" y="2183773"/>
                </a:lnTo>
                <a:lnTo>
                  <a:pt x="932943" y="2183773"/>
                </a:lnTo>
                <a:lnTo>
                  <a:pt x="932277" y="2117963"/>
                </a:lnTo>
                <a:cubicBezTo>
                  <a:pt x="924499" y="1988393"/>
                  <a:pt x="903621" y="1857675"/>
                  <a:pt x="868717" y="1727409"/>
                </a:cubicBezTo>
                <a:cubicBezTo>
                  <a:pt x="746551" y="1271481"/>
                  <a:pt x="472804" y="896648"/>
                  <a:pt x="116225" y="642603"/>
                </a:cubicBezTo>
                <a:lnTo>
                  <a:pt x="0" y="567891"/>
                </a:lnTo>
                <a:lnTo>
                  <a:pt x="327872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Freeform: Shape 51"/>
          <p:cNvSpPr/>
          <p:nvPr userDrawn="1"/>
        </p:nvSpPr>
        <p:spPr>
          <a:xfrm rot="19800000">
            <a:off x="9680792" y="4049342"/>
            <a:ext cx="1590213" cy="2185140"/>
          </a:xfrm>
          <a:custGeom>
            <a:avLst/>
            <a:gdLst>
              <a:gd name="connsiteX0" fmla="*/ 1589747 w 1590213"/>
              <a:gd name="connsiteY0" fmla="*/ 0 h 2185140"/>
              <a:gd name="connsiteX1" fmla="*/ 1590213 w 1590213"/>
              <a:gd name="connsiteY1" fmla="*/ 20834 h 2185140"/>
              <a:gd name="connsiteX2" fmla="*/ 1241066 w 1590213"/>
              <a:gd name="connsiteY2" fmla="*/ 1255449 h 2185140"/>
              <a:gd name="connsiteX3" fmla="*/ 346432 w 1590213"/>
              <a:gd name="connsiteY3" fmla="*/ 2175126 h 2185140"/>
              <a:gd name="connsiteX4" fmla="*/ 328156 w 1590213"/>
              <a:gd name="connsiteY4" fmla="*/ 2185140 h 2185140"/>
              <a:gd name="connsiteX5" fmla="*/ 0 w 1590213"/>
              <a:gd name="connsiteY5" fmla="*/ 1616757 h 2185140"/>
              <a:gd name="connsiteX6" fmla="*/ 25268 w 1590213"/>
              <a:gd name="connsiteY6" fmla="*/ 1602508 h 2185140"/>
              <a:gd name="connsiteX7" fmla="*/ 933729 w 1590213"/>
              <a:gd name="connsiteY7" fmla="*/ 29007 h 2185140"/>
              <a:gd name="connsiteX8" fmla="*/ 933435 w 1590213"/>
              <a:gd name="connsiteY8" fmla="*/ 0 h 2185140"/>
              <a:gd name="connsiteX9" fmla="*/ 1589747 w 1590213"/>
              <a:gd name="connsiteY9" fmla="*/ 0 h 218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0213" h="2185140">
                <a:moveTo>
                  <a:pt x="1589747" y="0"/>
                </a:moveTo>
                <a:lnTo>
                  <a:pt x="1590213" y="20834"/>
                </a:lnTo>
                <a:cubicBezTo>
                  <a:pt x="1579289" y="441455"/>
                  <a:pt x="1466240" y="865435"/>
                  <a:pt x="1241066" y="1255449"/>
                </a:cubicBezTo>
                <a:cubicBezTo>
                  <a:pt x="1015891" y="1645462"/>
                  <a:pt x="705238" y="1955355"/>
                  <a:pt x="346432" y="2175126"/>
                </a:cubicBezTo>
                <a:lnTo>
                  <a:pt x="328156" y="2185140"/>
                </a:lnTo>
                <a:lnTo>
                  <a:pt x="0" y="1616757"/>
                </a:lnTo>
                <a:lnTo>
                  <a:pt x="25268" y="1602508"/>
                </a:lnTo>
                <a:cubicBezTo>
                  <a:pt x="566879" y="1260414"/>
                  <a:pt x="908273" y="669103"/>
                  <a:pt x="933729" y="29007"/>
                </a:cubicBezTo>
                <a:lnTo>
                  <a:pt x="933435" y="0"/>
                </a:lnTo>
                <a:lnTo>
                  <a:pt x="158974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Freeform: Shape 52"/>
          <p:cNvSpPr/>
          <p:nvPr userDrawn="1"/>
        </p:nvSpPr>
        <p:spPr>
          <a:xfrm rot="19800000">
            <a:off x="8154437" y="6484759"/>
            <a:ext cx="2521294" cy="895451"/>
          </a:xfrm>
          <a:custGeom>
            <a:avLst/>
            <a:gdLst>
              <a:gd name="connsiteX0" fmla="*/ 2193739 w 2521294"/>
              <a:gd name="connsiteY0" fmla="*/ 13 h 895451"/>
              <a:gd name="connsiteX1" fmla="*/ 2521294 w 2521294"/>
              <a:gd name="connsiteY1" fmla="*/ 567355 h 895451"/>
              <a:gd name="connsiteX2" fmla="*/ 2405186 w 2521294"/>
              <a:gd name="connsiteY2" fmla="*/ 630976 h 895451"/>
              <a:gd name="connsiteX3" fmla="*/ 193902 w 2521294"/>
              <a:gd name="connsiteY3" fmla="*/ 667156 h 895451"/>
              <a:gd name="connsiteX4" fmla="*/ 0 w 2521294"/>
              <a:gd name="connsiteY4" fmla="*/ 567892 h 895451"/>
              <a:gd name="connsiteX5" fmla="*/ 327872 w 2521294"/>
              <a:gd name="connsiteY5" fmla="*/ 0 h 895451"/>
              <a:gd name="connsiteX6" fmla="*/ 450687 w 2521294"/>
              <a:gd name="connsiteY6" fmla="*/ 63299 h 895451"/>
              <a:gd name="connsiteX7" fmla="*/ 1766403 w 2521294"/>
              <a:gd name="connsiteY7" fmla="*/ 172573 h 895451"/>
              <a:gd name="connsiteX8" fmla="*/ 2136412 w 2521294"/>
              <a:gd name="connsiteY8" fmla="*/ 32341 h 895451"/>
              <a:gd name="connsiteX9" fmla="*/ 2193739 w 2521294"/>
              <a:gd name="connsiteY9" fmla="*/ 13 h 8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1294" h="895451">
                <a:moveTo>
                  <a:pt x="2193739" y="13"/>
                </a:moveTo>
                <a:lnTo>
                  <a:pt x="2521294" y="567355"/>
                </a:lnTo>
                <a:lnTo>
                  <a:pt x="2405186" y="630976"/>
                </a:lnTo>
                <a:cubicBezTo>
                  <a:pt x="1727354" y="960956"/>
                  <a:pt x="917695" y="992459"/>
                  <a:pt x="193902" y="667156"/>
                </a:cubicBezTo>
                <a:lnTo>
                  <a:pt x="0" y="567892"/>
                </a:lnTo>
                <a:lnTo>
                  <a:pt x="327872" y="0"/>
                </a:lnTo>
                <a:lnTo>
                  <a:pt x="450687" y="63299"/>
                </a:lnTo>
                <a:cubicBezTo>
                  <a:pt x="848986" y="245083"/>
                  <a:pt x="1310475" y="294738"/>
                  <a:pt x="1766403" y="172573"/>
                </a:cubicBezTo>
                <a:cubicBezTo>
                  <a:pt x="1896668" y="137668"/>
                  <a:pt x="2020313" y="90390"/>
                  <a:pt x="2136412" y="32341"/>
                </a:cubicBezTo>
                <a:lnTo>
                  <a:pt x="2193739" y="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Text Placeholder 5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185928" y="2806224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185928" y="6727801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319816" y="4674080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120846" y="4693198"/>
            <a:ext cx="24650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20711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94310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12925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Freeform: Shape 25"/>
          <p:cNvSpPr/>
          <p:nvPr userDrawn="1"/>
        </p:nvSpPr>
        <p:spPr>
          <a:xfrm>
            <a:off x="712194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730809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12300781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486937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953884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/>
          <p:nvPr userDrawn="1"/>
        </p:nvSpPr>
        <p:spPr>
          <a:xfrm>
            <a:off x="5287954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357010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403350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589506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9172558" y="342126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324221" y="461355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13057163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026687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94032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8415564" y="2873828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8415564" y="3458935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8415564" y="4630056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8415564" y="7203848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8599174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8599174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8599174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8599174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8599174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8599174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2729029" y="2873828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12729029" y="3458935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12729029" y="4630056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12729029" y="7203848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2912639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2639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2912639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2912639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2912639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2912639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38180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3022600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022600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06210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06210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06210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06210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06210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3206210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7336064" y="2021279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336064" y="2606386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7336064" y="3777507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7336064" y="6351299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7519674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7519674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7519674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9674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519674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7519674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1649529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11649529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11649529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11649529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33139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33139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33139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1833139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1833139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1833139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7000825"/>
            <a:ext cx="518477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00514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2" y="4215132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4209672" y="5146691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209672" y="6078250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209672" y="7009809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209672" y="7941368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951476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3280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43508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176888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91869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66049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0" y="4398423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50" y="5329982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403350" y="6261541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1403350" y="7180887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403350" y="8124659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48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492809"/>
            <a:ext cx="5724525" cy="105448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80152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1" y="436325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2612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24258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5904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227549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29195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1" y="436325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21790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23435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925081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26726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28372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5300183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209671" y="493267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403351" y="493267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209671" y="5502095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403351" y="5502095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209671" y="6071513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403351" y="6071513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209671" y="6640931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403351" y="6640931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4209671" y="7210349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403351" y="721034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4209671" y="774798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403351" y="774798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4209671" y="831740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03351" y="831740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97255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9143999" y="3270250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9143999" y="4201809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43999" y="513336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3999" y="6064927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99648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2338691"/>
            <a:ext cx="2628899" cy="9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143999" y="2338691"/>
            <a:ext cx="7740651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3270250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4201809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513336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6064927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99648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252198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3976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096010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3453541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438510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531665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624821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7179777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432636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432636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432636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432636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432636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3082155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3082155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3082155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082155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3082155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85142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3688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261843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43999" y="2332814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9143999" y="3269260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43999" y="420570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3999" y="5142152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07859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1396368"/>
            <a:ext cx="2628899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144000" y="1396368"/>
            <a:ext cx="7740651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2332814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3269260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420570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5142152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07859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155722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311516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42621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2549866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3481425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4412984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5344543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627610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32017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32017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32017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32017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32017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182876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182876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2876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2876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2876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1230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296229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9143999" y="7015044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Rectangle 42"/>
          <p:cNvSpPr/>
          <p:nvPr userDrawn="1"/>
        </p:nvSpPr>
        <p:spPr>
          <a:xfrm>
            <a:off x="9143999" y="795148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6515100" y="7015044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6515100" y="795148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658841" y="720322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6658841" y="813477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932017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2017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182876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182876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337355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4323499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4323499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4323499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50" hasCustomPrompt="1"/>
          </p:nvPr>
        </p:nvSpPr>
        <p:spPr>
          <a:xfrm>
            <a:off x="14323499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4323499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4323499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4323499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37368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683650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97990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4" y="1398589"/>
            <a:ext cx="5184775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3" y="5360988"/>
            <a:ext cx="516545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82903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270249"/>
            <a:ext cx="12242800" cy="3744913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0242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271512" y="4720143"/>
            <a:ext cx="5486544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7" name="Group 6"/>
          <p:cNvGrpSpPr/>
          <p:nvPr userDrawn="1"/>
        </p:nvGrpSpPr>
        <p:grpSpPr>
          <a:xfrm rot="2700000">
            <a:off x="5570309" y="4960383"/>
            <a:ext cx="569985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1" y="4756843"/>
            <a:ext cx="4155651" cy="753007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940872" y="4720143"/>
            <a:ext cx="2227873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7997"/>
            <a:ext cx="1903760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rot="20515710">
            <a:off x="15428813" y="10820954"/>
            <a:ext cx="478971" cy="1006929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5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" fmla="*/ 0 w 478971"/>
                <a:gd name="connsiteY0" fmla="*/ 725714 h 726622"/>
                <a:gd name="connsiteX1" fmla="*/ 239486 w 478971"/>
                <a:gd name="connsiteY1" fmla="*/ 0 h 726622"/>
                <a:gd name="connsiteX2" fmla="*/ 478971 w 478971"/>
                <a:gd name="connsiteY2" fmla="*/ 725714 h 726622"/>
                <a:gd name="connsiteX3" fmla="*/ 237672 w 478971"/>
                <a:gd name="connsiteY3" fmla="*/ 726622 h 726622"/>
                <a:gd name="connsiteX4" fmla="*/ 0 w 478971"/>
                <a:gd name="connsiteY4" fmla="*/ 725714 h 726622"/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231322 w 478971"/>
                <a:gd name="connsiteY3" fmla="*/ 637722 h 725714"/>
                <a:gd name="connsiteX4" fmla="*/ 0 w 478971"/>
                <a:gd name="connsiteY4" fmla="*/ 725714 h 7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82972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1004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447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9650" y="9616425"/>
            <a:ext cx="6781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 dirty="0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65400" y="8877368"/>
            <a:ext cx="2711450" cy="10128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764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7" r:id="rId2"/>
    <p:sldLayoutId id="2147483758" r:id="rId3"/>
    <p:sldLayoutId id="2147483759" r:id="rId4"/>
    <p:sldLayoutId id="2147483765" r:id="rId5"/>
    <p:sldLayoutId id="2147483664" r:id="rId6"/>
    <p:sldLayoutId id="2147483665" r:id="rId7"/>
    <p:sldLayoutId id="2147483666" r:id="rId8"/>
    <p:sldLayoutId id="2147483681" r:id="rId9"/>
    <p:sldLayoutId id="2147483730" r:id="rId10"/>
    <p:sldLayoutId id="2147483689" r:id="rId11"/>
    <p:sldLayoutId id="2147483736" r:id="rId12"/>
    <p:sldLayoutId id="2147483686" r:id="rId13"/>
    <p:sldLayoutId id="2147483763" r:id="rId14"/>
    <p:sldLayoutId id="2147483667" r:id="rId15"/>
    <p:sldLayoutId id="2147483670" r:id="rId16"/>
    <p:sldLayoutId id="2147483668" r:id="rId17"/>
    <p:sldLayoutId id="2147483671" r:id="rId18"/>
    <p:sldLayoutId id="2147483672" r:id="rId19"/>
    <p:sldLayoutId id="2147483673" r:id="rId20"/>
    <p:sldLayoutId id="2147483678" r:id="rId21"/>
    <p:sldLayoutId id="2147483679" r:id="rId22"/>
    <p:sldLayoutId id="2147483685" r:id="rId23"/>
    <p:sldLayoutId id="2147483727" r:id="rId24"/>
    <p:sldLayoutId id="2147483682" r:id="rId25"/>
    <p:sldLayoutId id="2147483683" r:id="rId26"/>
    <p:sldLayoutId id="2147483687" r:id="rId27"/>
    <p:sldLayoutId id="2147483724" r:id="rId28"/>
    <p:sldLayoutId id="2147483726" r:id="rId29"/>
    <p:sldLayoutId id="2147483688" r:id="rId30"/>
    <p:sldLayoutId id="2147483699" r:id="rId31"/>
    <p:sldLayoutId id="2147483701" r:id="rId32"/>
    <p:sldLayoutId id="2147483705" r:id="rId33"/>
    <p:sldLayoutId id="2147483711" r:id="rId34"/>
    <p:sldLayoutId id="2147483725" r:id="rId35"/>
    <p:sldLayoutId id="2147483703" r:id="rId36"/>
    <p:sldLayoutId id="2147483710" r:id="rId37"/>
    <p:sldLayoutId id="2147483713" r:id="rId38"/>
    <p:sldLayoutId id="2147483728" r:id="rId39"/>
    <p:sldLayoutId id="2147483707" r:id="rId40"/>
    <p:sldLayoutId id="2147483709" r:id="rId41"/>
    <p:sldLayoutId id="2147483712" r:id="rId42"/>
    <p:sldLayoutId id="2147483708" r:id="rId43"/>
    <p:sldLayoutId id="2147483704" r:id="rId44"/>
    <p:sldLayoutId id="2147483706" r:id="rId45"/>
    <p:sldLayoutId id="2147483691" r:id="rId46"/>
    <p:sldLayoutId id="2147483690" r:id="rId47"/>
    <p:sldLayoutId id="2147483694" r:id="rId48"/>
    <p:sldLayoutId id="2147483693" r:id="rId49"/>
    <p:sldLayoutId id="2147483692" r:id="rId50"/>
    <p:sldLayoutId id="2147483696" r:id="rId51"/>
    <p:sldLayoutId id="2147483698" r:id="rId52"/>
    <p:sldLayoutId id="2147483697" r:id="rId53"/>
    <p:sldLayoutId id="2147483700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50" r:id="rId61"/>
    <p:sldLayoutId id="2147483720" r:id="rId62"/>
    <p:sldLayoutId id="2147483723" r:id="rId63"/>
    <p:sldLayoutId id="2147483721" r:id="rId64"/>
    <p:sldLayoutId id="2147483722" r:id="rId65"/>
    <p:sldLayoutId id="2147483731" r:id="rId66"/>
    <p:sldLayoutId id="2147483729" r:id="rId67"/>
    <p:sldLayoutId id="2147483734" r:id="rId68"/>
    <p:sldLayoutId id="2147483732" r:id="rId69"/>
    <p:sldLayoutId id="2147483733" r:id="rId70"/>
    <p:sldLayoutId id="2147483770" r:id="rId71"/>
    <p:sldLayoutId id="2147483769" r:id="rId72"/>
    <p:sldLayoutId id="2147483735" r:id="rId73"/>
    <p:sldLayoutId id="2147483737" r:id="rId74"/>
    <p:sldLayoutId id="2147483745" r:id="rId75"/>
    <p:sldLayoutId id="2147483751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6" r:id="rId84"/>
    <p:sldLayoutId id="2147483766" r:id="rId85"/>
    <p:sldLayoutId id="2147483767" r:id="rId86"/>
    <p:sldLayoutId id="2147483747" r:id="rId87"/>
    <p:sldLayoutId id="2147483748" r:id="rId88"/>
    <p:sldLayoutId id="2147483749" r:id="rId89"/>
    <p:sldLayoutId id="2147483754" r:id="rId90"/>
    <p:sldLayoutId id="2147483752" r:id="rId91"/>
    <p:sldLayoutId id="2147483753" r:id="rId92"/>
    <p:sldLayoutId id="2147483755" r:id="rId93"/>
    <p:sldLayoutId id="2147483756" r:id="rId94"/>
    <p:sldLayoutId id="2147483757" r:id="rId95"/>
    <p:sldLayoutId id="2147483760" r:id="rId96"/>
    <p:sldLayoutId id="2147483764" r:id="rId97"/>
    <p:sldLayoutId id="2147483669" r:id="rId98"/>
    <p:sldLayoutId id="2147483772" r:id="rId99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54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881" userDrawn="1">
          <p15:clr>
            <a:srgbClr val="F26B43"/>
          </p15:clr>
        </p15:guide>
        <p15:guide id="4" orient="horz" pos="5598" userDrawn="1">
          <p15:clr>
            <a:srgbClr val="F26B43"/>
          </p15:clr>
        </p15:guide>
        <p15:guide id="5" pos="1224" userDrawn="1">
          <p15:clr>
            <a:srgbClr val="F26B43"/>
          </p15:clr>
        </p15:guide>
        <p15:guide id="6" pos="10296" userDrawn="1">
          <p15:clr>
            <a:srgbClr val="F26B43"/>
          </p15:clr>
        </p15:guide>
        <p15:guide id="7" pos="9616" userDrawn="1">
          <p15:clr>
            <a:srgbClr val="F26B43"/>
          </p15:clr>
        </p15:guide>
        <p15:guide id="8" pos="1904" userDrawn="1">
          <p15:clr>
            <a:srgbClr val="F26B43"/>
          </p15:clr>
        </p15:guide>
        <p15:guide id="9" pos="884" userDrawn="1">
          <p15:clr>
            <a:srgbClr val="F26B43"/>
          </p15:clr>
        </p15:guide>
        <p15:guide id="10" pos="10636" userDrawn="1">
          <p15:clr>
            <a:srgbClr val="F26B43"/>
          </p15:clr>
        </p15:guide>
        <p15:guide id="11" orient="horz" pos="2060" userDrawn="1">
          <p15:clr>
            <a:srgbClr val="F26B43"/>
          </p15:clr>
        </p15:guide>
        <p15:guide id="12" orient="horz" pos="4419" userDrawn="1">
          <p15:clr>
            <a:srgbClr val="F26B43"/>
          </p15:clr>
        </p15:guide>
        <p15:guide id="13" pos="7030" userDrawn="1">
          <p15:clr>
            <a:srgbClr val="F26B43"/>
          </p15:clr>
        </p15:guide>
        <p15:guide id="14" pos="4490" userDrawn="1">
          <p15:clr>
            <a:srgbClr val="F26B43"/>
          </p15:clr>
        </p15:guide>
        <p15:guide id="15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00818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68" r:id="rId2"/>
    <p:sldLayoutId id="2147483676" r:id="rId3"/>
    <p:sldLayoutId id="2147483680" r:id="rId4"/>
    <p:sldLayoutId id="2147483684" r:id="rId5"/>
    <p:sldLayoutId id="2147483695" r:id="rId6"/>
    <p:sldLayoutId id="2147483761" r:id="rId7"/>
    <p:sldLayoutId id="2147483762" r:id="rId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6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>
          <p15:clr>
            <a:srgbClr val="F26B43"/>
          </p15:clr>
        </p15:guide>
        <p15:guide id="2" pos="5760">
          <p15:clr>
            <a:srgbClr val="F26B43"/>
          </p15:clr>
        </p15:guide>
        <p15:guide id="3" orient="horz" pos="903">
          <p15:clr>
            <a:srgbClr val="F26B43"/>
          </p15:clr>
        </p15:guide>
        <p15:guide id="4" orient="horz" pos="5576">
          <p15:clr>
            <a:srgbClr val="F26B43"/>
          </p15:clr>
        </p15:guide>
        <p15:guide id="5" pos="1224">
          <p15:clr>
            <a:srgbClr val="F26B43"/>
          </p15:clr>
        </p15:guide>
        <p15:guide id="6" pos="10296">
          <p15:clr>
            <a:srgbClr val="F26B43"/>
          </p15:clr>
        </p15:guide>
        <p15:guide id="7" pos="9616">
          <p15:clr>
            <a:srgbClr val="F26B43"/>
          </p15:clr>
        </p15:guide>
        <p15:guide id="8" pos="1904">
          <p15:clr>
            <a:srgbClr val="F26B43"/>
          </p15:clr>
        </p15:guide>
        <p15:guide id="9" pos="884">
          <p15:clr>
            <a:srgbClr val="F26B43"/>
          </p15:clr>
        </p15:guide>
        <p15:guide id="10" pos="106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>
                <a:latin typeface="Senobi Gothic" charset="-128"/>
                <a:ea typeface="Senobi Gothic" charset="-128"/>
                <a:cs typeface="Senobi Gothic" charset="-128"/>
              </a:rPr>
              <a:t>網頁製作期中</a:t>
            </a:r>
            <a:r>
              <a:rPr lang="zh-TW" altLang="en-US" sz="4000" dirty="0">
                <a:latin typeface="Senobi Gothic" charset="-128"/>
                <a:ea typeface="Senobi Gothic" charset="-128"/>
                <a:cs typeface="Senobi Gothic" charset="-128"/>
              </a:rPr>
              <a:t>簡報</a:t>
            </a:r>
            <a:endParaRPr kumimoji="1" lang="ja-JP" altLang="en-US" sz="40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934583" y="5662484"/>
            <a:ext cx="4418834" cy="964291"/>
          </a:xfrm>
        </p:spPr>
        <p:txBody>
          <a:bodyPr/>
          <a:lstStyle/>
          <a:p>
            <a:r>
              <a:rPr kumimoji="1" lang="zh-TW" altLang="en-US" dirty="0">
                <a:latin typeface="Senobi Gothic" charset="-128"/>
                <a:ea typeface="Senobi Gothic" charset="-128"/>
                <a:cs typeface="Senobi Gothic" charset="-128"/>
              </a:rPr>
              <a:t>魔法少女 </a:t>
            </a:r>
            <a:r>
              <a:rPr kumimoji="1" lang="en-US" altLang="zh-TW" dirty="0">
                <a:latin typeface="Senobi Gothic" charset="-128"/>
                <a:ea typeface="Senobi Gothic" charset="-128"/>
                <a:cs typeface="Senobi Gothic" charset="-128"/>
              </a:rPr>
              <a:t>site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7229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332667" y="2025114"/>
            <a:ext cx="3920595" cy="171221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TW" altLang="en-US" dirty="0">
                <a:latin typeface="Senobi Gothic" charset="-128"/>
                <a:ea typeface="Senobi Gothic" charset="-128"/>
                <a:cs typeface="Senobi Gothic" charset="-128"/>
              </a:rPr>
              <a:t>網頁構想規劃</a:t>
            </a:r>
            <a:endParaRPr kumimoji="1"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創建管理帳號</a:t>
            </a:r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Senobi Gothic" charset="-128"/>
                <a:ea typeface="Senobi Gothic" charset="-128"/>
                <a:cs typeface="Senobi Gothic" charset="-128"/>
              </a:rPr>
              <a:t>進度規劃表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836750" y="5638177"/>
            <a:ext cx="4789633" cy="2966106"/>
          </a:xfrm>
        </p:spPr>
        <p:txBody>
          <a:bodyPr>
            <a:normAutofit/>
          </a:bodyPr>
          <a:lstStyle/>
          <a:p>
            <a:pPr algn="ctr"/>
            <a:r>
              <a:rPr lang="zh-TW" altLang="en-US" sz="2400" dirty="0">
                <a:latin typeface="Senobi Gothic" charset="-128"/>
                <a:ea typeface="Senobi Gothic" charset="-128"/>
                <a:cs typeface="Senobi Gothic" charset="-128"/>
              </a:rPr>
              <a:t>四月底至六月初的規劃</a:t>
            </a:r>
            <a:endParaRPr kumimoji="1" lang="ja-JP" altLang="en-US" sz="24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四月底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TW" altLang="en-US" dirty="0">
                <a:latin typeface="Senobi Gothic" charset="-128"/>
                <a:ea typeface="Senobi Gothic" charset="-128"/>
                <a:cs typeface="Senobi Gothic" charset="-128"/>
              </a:rPr>
              <a:t>五月初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五月中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332666" y="4049764"/>
            <a:ext cx="3920595" cy="171221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題目擬定</a:t>
            </a:r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zh-TW" dirty="0">
                <a:latin typeface="Senobi Gothic" charset="-128"/>
                <a:ea typeface="Senobi Gothic" charset="-128"/>
                <a:cs typeface="Senobi Gothic" charset="-128"/>
              </a:rPr>
              <a:t>UI </a:t>
            </a:r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設計初稿</a:t>
            </a:r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TW" altLang="en-US" dirty="0">
                <a:latin typeface="Senobi Gothic" charset="-128"/>
                <a:ea typeface="Senobi Gothic" charset="-128"/>
                <a:cs typeface="Senobi Gothic" charset="-128"/>
              </a:rPr>
              <a:t>後台建立</a:t>
            </a:r>
            <a:endParaRPr kumimoji="1"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kumimoji="1" lang="ja-JP" alt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332666" y="6264692"/>
            <a:ext cx="5844382" cy="2029939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TW" altLang="en-US" strike="sngStrike" dirty="0">
                <a:latin typeface="Senobi Gothic" charset="-128"/>
                <a:ea typeface="Senobi Gothic" charset="-128"/>
                <a:cs typeface="Senobi Gothic" charset="-128"/>
              </a:rPr>
              <a:t>建立留言板</a:t>
            </a:r>
            <a:endParaRPr lang="en-US" altLang="zh-TW" strike="sngStrike" dirty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建立加入其他魔法少女心理測驗版本的功能</a:t>
            </a:r>
            <a:endParaRPr kumimoji="1" lang="ja-JP" altLang="en-US" dirty="0"/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22"/>
          </p:nvPr>
        </p:nvSpPr>
        <p:spPr>
          <a:xfrm>
            <a:off x="6984995" y="9303985"/>
            <a:ext cx="1538142" cy="586241"/>
          </a:xfrm>
        </p:spPr>
        <p:txBody>
          <a:bodyPr/>
          <a:lstStyle/>
          <a:p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五月底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421018" y="9303985"/>
            <a:ext cx="6281710" cy="2181837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TW" altLang="en-US" dirty="0">
                <a:latin typeface="Senobi Gothic" charset="-128"/>
                <a:ea typeface="Senobi Gothic" charset="-128"/>
                <a:cs typeface="Senobi Gothic" charset="-128"/>
              </a:rPr>
              <a:t>社群分享</a:t>
            </a:r>
            <a:endParaRPr kumimoji="1"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TW" altLang="en-US" strike="sngStrike" dirty="0">
                <a:latin typeface="Senobi Gothic" charset="-128"/>
                <a:ea typeface="Senobi Gothic" charset="-128"/>
                <a:cs typeface="Senobi Gothic" charset="-128"/>
              </a:rPr>
              <a:t>前端動畫製作 （改為 </a:t>
            </a:r>
            <a:r>
              <a:rPr lang="en-US" altLang="zh-TW" strike="sngStrike" dirty="0" err="1">
                <a:latin typeface="Senobi Gothic" charset="-128"/>
                <a:ea typeface="Senobi Gothic" charset="-128"/>
                <a:cs typeface="Senobi Gothic" charset="-128"/>
              </a:rPr>
              <a:t>js</a:t>
            </a:r>
            <a:r>
              <a:rPr lang="en-US" altLang="zh-TW" strike="sngStrike" dirty="0">
                <a:latin typeface="Senobi Gothic" charset="-128"/>
                <a:ea typeface="Senobi Gothic" charset="-128"/>
                <a:cs typeface="Senobi Gothic" charset="-128"/>
              </a:rPr>
              <a:t> </a:t>
            </a:r>
            <a:r>
              <a:rPr lang="zh-TW" altLang="en-US" strike="sngStrike" dirty="0">
                <a:latin typeface="Senobi Gothic" charset="-128"/>
                <a:ea typeface="Senobi Gothic" charset="-128"/>
                <a:cs typeface="Senobi Gothic" charset="-128"/>
              </a:rPr>
              <a:t>呈現）</a:t>
            </a:r>
            <a:endParaRPr lang="en-US" altLang="zh-TW" strike="sngStrike" dirty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TW" altLang="en-US" strike="sngStrike" dirty="0">
                <a:latin typeface="Senobi Gothic" charset="-128"/>
                <a:ea typeface="Senobi Gothic" charset="-128"/>
                <a:cs typeface="Senobi Gothic" charset="-128"/>
              </a:rPr>
              <a:t>後台分析</a:t>
            </a:r>
            <a:endParaRPr lang="en-US" altLang="zh-TW" strike="sngStrike" dirty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endParaRPr kumimoji="1"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endParaRPr kumimoji="1"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kumimoji="1" lang="ja-JP" altLang="en-US" dirty="0"/>
          </a:p>
        </p:txBody>
      </p:sp>
      <p:sp>
        <p:nvSpPr>
          <p:cNvPr id="4" name="橢圓 3"/>
          <p:cNvSpPr/>
          <p:nvPr/>
        </p:nvSpPr>
        <p:spPr>
          <a:xfrm>
            <a:off x="9020226" y="9383797"/>
            <a:ext cx="312440" cy="312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9020226" y="7379756"/>
            <a:ext cx="312440" cy="312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8999990" y="4978933"/>
            <a:ext cx="312440" cy="312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9020226" y="2706681"/>
            <a:ext cx="312440" cy="312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638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147"/>
    </mc:Choice>
    <mc:Fallback xmlns="">
      <p:transition advTm="914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92" b="13996"/>
          <a:stretch/>
        </p:blipFill>
        <p:spPr>
          <a:xfrm>
            <a:off x="8807450" y="8353980"/>
            <a:ext cx="8559800" cy="160982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415310"/>
            <a:ext cx="7464017" cy="173313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47" y="2384133"/>
            <a:ext cx="7450668" cy="26120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1" y="5234986"/>
            <a:ext cx="7464017" cy="441555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50" y="338090"/>
            <a:ext cx="8559800" cy="809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16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呂承諺</a:t>
            </a:r>
            <a:endParaRPr kumimoji="1"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謝明希</a:t>
            </a:r>
            <a:endParaRPr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劉力瑄</a:t>
            </a:r>
            <a:endParaRPr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熊佳盈</a:t>
            </a:r>
            <a:endParaRPr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charset="0"/>
              <a:buChar char="•"/>
            </a:pPr>
            <a:r>
              <a:rPr lang="ja-JP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版本控管</a:t>
            </a:r>
            <a:endParaRPr lang="en-US" altLang="ja-JP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ja-JP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en-US" altLang="ja-JP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master branch</a:t>
            </a:r>
            <a:r>
              <a:rPr lang="ja-JP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</a:t>
            </a:r>
            <a:endParaRPr lang="en-US" altLang="ja-JP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ja-JP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conflict solver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ja-JP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issue manager</a:t>
            </a:r>
            <a:endParaRPr kumimoji="1"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問題內容產出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問題物件匯入</a:t>
            </a:r>
            <a:endParaRPr kumimoji="1"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前端頁面製作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VIEWS)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index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question</a:t>
            </a:r>
            <a:endParaRPr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77500" lnSpcReduction="20000"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魔杖圖片繪製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魔法少女圖片繪製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魔杖及魔法少女物件匯入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前端頁面製作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VIEWS)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menu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wand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</a:t>
            </a:r>
            <a:endParaRPr kumimoji="1"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Admin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ja-JP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ja-JP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login</a:t>
            </a:r>
            <a:r>
              <a:rPr lang="ja-JP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ja-JP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logout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ja-JP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regist</a:t>
            </a:r>
            <a:endParaRPr lang="en-US" altLang="ja-JP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社群網站登入</a:t>
            </a:r>
            <a:endParaRPr kumimoji="1"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38112" y="3529707"/>
            <a:ext cx="5111750" cy="3018343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自評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分工</a:t>
            </a:r>
            <a:endParaRPr lang="ja-JP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经典美黑繁" panose="02010609000101010101" pitchFamily="49" charset="-122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788785" y="7539908"/>
            <a:ext cx="4372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1100" dirty="0"/>
              <a:t>這次的小組作業學到了很多東西，也知道自己還有很多不足之處</a:t>
            </a:r>
            <a:endParaRPr kumimoji="1" lang="en-US" altLang="zh-TW" sz="1100" dirty="0"/>
          </a:p>
          <a:p>
            <a:pPr algn="r"/>
            <a:r>
              <a:rPr kumimoji="1" lang="zh-TW" altLang="en-US" sz="1100" dirty="0"/>
              <a:t>希望之後可以善用這次的經驗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2788785" y="4220215"/>
            <a:ext cx="437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2000" dirty="0"/>
              <a:t>自評分數：</a:t>
            </a:r>
            <a:r>
              <a:rPr kumimoji="1" lang="en-US" altLang="zh-TW" sz="2000" dirty="0"/>
              <a:t>92</a:t>
            </a:r>
            <a:endParaRPr kumimoji="1" lang="zh-TW" altLang="en-US" sz="20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2785126" y="7970795"/>
            <a:ext cx="437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2000" dirty="0"/>
              <a:t>自評分數：</a:t>
            </a:r>
            <a:r>
              <a:rPr kumimoji="1" lang="en-US" altLang="zh-TW" sz="2000" dirty="0"/>
              <a:t>95</a:t>
            </a:r>
            <a:endParaRPr kumimoji="1" lang="zh-TW" altLang="en-US" sz="20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2788785" y="2418225"/>
            <a:ext cx="437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2000" dirty="0"/>
              <a:t>自評分數：</a:t>
            </a:r>
            <a:r>
              <a:rPr kumimoji="1" lang="en-US" altLang="zh-TW" sz="2000" dirty="0"/>
              <a:t>97</a:t>
            </a:r>
            <a:endParaRPr kumimoji="1" lang="zh-TW" altLang="en-US" sz="20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2785126" y="6168805"/>
            <a:ext cx="437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2000" dirty="0"/>
              <a:t>自評分數：</a:t>
            </a:r>
            <a:r>
              <a:rPr kumimoji="1" lang="en-US" altLang="zh-TW" sz="2000" dirty="0"/>
              <a:t>92</a:t>
            </a:r>
            <a:endParaRPr kumimoji="1" lang="zh-TW" altLang="en-US" sz="20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2785126" y="5737918"/>
            <a:ext cx="4372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1100" dirty="0"/>
              <a:t>稍微會一點點</a:t>
            </a:r>
            <a:r>
              <a:rPr kumimoji="1" lang="en-US" altLang="zh-TW" sz="1100" dirty="0"/>
              <a:t>GITHUB</a:t>
            </a:r>
            <a:r>
              <a:rPr kumimoji="1" lang="zh-TW" altLang="en-US" sz="1100" dirty="0"/>
              <a:t>基本操作了，雖然每次還是很緊張</a:t>
            </a:r>
            <a:endParaRPr kumimoji="1" lang="en-US" altLang="zh-TW" sz="1100" dirty="0"/>
          </a:p>
          <a:p>
            <a:pPr algn="r"/>
            <a:r>
              <a:rPr kumimoji="1" lang="zh-TW" altLang="en-US" sz="1100" dirty="0"/>
              <a:t>玩動畫跟版型很開心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2785126" y="3820105"/>
            <a:ext cx="4372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1100" dirty="0"/>
              <a:t>學習到了網頁畫面製作的基本</a:t>
            </a:r>
            <a:endParaRPr kumimoji="1" lang="en-US" altLang="zh-TW" sz="1100" dirty="0"/>
          </a:p>
          <a:p>
            <a:pPr algn="r"/>
            <a:r>
              <a:rPr kumimoji="1" lang="zh-TW" altLang="en-US" sz="1100" dirty="0"/>
              <a:t>希望下次可以更有意識地操作程式碼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2785126" y="2018115"/>
            <a:ext cx="4372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1100" dirty="0"/>
              <a:t>第一次學著帶團隊，在實際的開會後發現還有些我沒能事先想到的地方，團隊溝通上也有需要再多加練習，是一個不錯的經驗</a:t>
            </a:r>
          </a:p>
        </p:txBody>
      </p:sp>
    </p:spTree>
    <p:extLst>
      <p:ext uri="{BB962C8B-B14F-4D97-AF65-F5344CB8AC3E}">
        <p14:creationId xmlns:p14="http://schemas.microsoft.com/office/powerpoint/2010/main" val="188459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44"/>
    </mc:Choice>
    <mc:Fallback xmlns="">
      <p:transition advTm="754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TW" altLang="en-US" dirty="0">
                <a:latin typeface="Senobi Gothic" charset="-128"/>
                <a:ea typeface="Senobi Gothic" charset="-128"/>
                <a:cs typeface="Senobi Gothic" charset="-128"/>
              </a:rPr>
              <a:t>網站架構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SEARCH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401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95"/>
    </mc:Choice>
    <mc:Fallback xmlns="">
      <p:transition advTm="549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243840" y="6338253"/>
            <a:ext cx="19370040" cy="39471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245201" y="2775964"/>
            <a:ext cx="3592007" cy="569418"/>
          </a:xfrm>
        </p:spPr>
        <p:txBody>
          <a:bodyPr>
            <a:normAutofit/>
          </a:bodyPr>
          <a:lstStyle/>
          <a:p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點網頁主視覺，進入</a:t>
            </a:r>
            <a:r>
              <a:rPr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登入</a:t>
            </a:r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頁面</a:t>
            </a:r>
            <a:endParaRPr kumimoji="1" lang="ja-JP" altLang="en-US" sz="18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-2203450" y="360831"/>
            <a:ext cx="5724525" cy="2048004"/>
          </a:xfrm>
        </p:spPr>
        <p:txBody>
          <a:bodyPr>
            <a:normAutofit/>
          </a:bodyPr>
          <a:lstStyle/>
          <a:p>
            <a:r>
              <a:rPr lang="zh-TW" altLang="en-US" sz="6000" dirty="0">
                <a:latin typeface="Senobi Gothic" charset="-128"/>
                <a:ea typeface="Senobi Gothic" charset="-128"/>
                <a:cs typeface="Senobi Gothic" charset="-128"/>
              </a:rPr>
              <a:t>使用流程</a:t>
            </a:r>
            <a:endParaRPr kumimoji="1" lang="ja-JP" altLang="en-US" sz="60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5487085" y="2858384"/>
            <a:ext cx="4989546" cy="569418"/>
          </a:xfrm>
        </p:spPr>
        <p:txBody>
          <a:bodyPr>
            <a:noAutofit/>
          </a:bodyPr>
          <a:lstStyle/>
          <a:p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進行測驗</a:t>
            </a:r>
            <a:endParaRPr kumimoji="1" lang="en-US" altLang="zh-TW" sz="1800" dirty="0">
              <a:latin typeface="Senobi Gothic" charset="-128"/>
              <a:ea typeface="Senobi Gothic" charset="-128"/>
              <a:cs typeface="Senobi Gothic" charset="-128"/>
            </a:endParaRPr>
          </a:p>
          <a:p>
            <a:r>
              <a:rPr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（</a:t>
            </a:r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透過選單運算受測者的</a:t>
            </a:r>
            <a:r>
              <a:rPr lang="zh-TW" altLang="en-US" sz="1800" dirty="0">
                <a:latin typeface="LingWai TC Medium" charset="-120"/>
                <a:ea typeface="LingWai TC Medium" charset="-120"/>
                <a:cs typeface="LingWai TC Medium" charset="-120"/>
              </a:rPr>
              <a:t>絕望</a:t>
            </a:r>
            <a:r>
              <a:rPr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指數</a:t>
            </a:r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以及</a:t>
            </a:r>
            <a:r>
              <a:rPr lang="zh-TW" altLang="en-US" sz="1800" dirty="0">
                <a:latin typeface="LingWai TC Medium" charset="-120"/>
                <a:ea typeface="LingWai TC Medium" charset="-120"/>
                <a:cs typeface="LingWai TC Medium" charset="-120"/>
              </a:rPr>
              <a:t>絕望</a:t>
            </a:r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類型）</a:t>
            </a:r>
            <a:endParaRPr kumimoji="1" lang="ja-JP" altLang="en-US" sz="18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9238381" y="4982836"/>
            <a:ext cx="3459592" cy="569418"/>
          </a:xfrm>
        </p:spPr>
        <p:txBody>
          <a:bodyPr>
            <a:normAutofit/>
          </a:bodyPr>
          <a:lstStyle/>
          <a:p>
            <a:r>
              <a:rPr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送出選單</a:t>
            </a:r>
            <a:endParaRPr kumimoji="1" lang="ja-JP" altLang="en-US" sz="18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1505736" y="2528290"/>
            <a:ext cx="4766296" cy="1229606"/>
          </a:xfrm>
        </p:spPr>
        <p:txBody>
          <a:bodyPr>
            <a:normAutofit/>
          </a:bodyPr>
          <a:lstStyle/>
          <a:p>
            <a:r>
              <a:rPr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顯示魔杖畫面，點選魔杖得到測驗結果</a:t>
            </a:r>
            <a:endParaRPr lang="en-US" altLang="zh-TW" sz="1800" dirty="0">
              <a:latin typeface="Senobi Gothic" charset="-128"/>
              <a:ea typeface="Senobi Gothic" charset="-128"/>
              <a:cs typeface="Senobi Gothic" charset="-128"/>
            </a:endParaRPr>
          </a:p>
          <a:p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（得知自己為何種魔法少女）</a:t>
            </a:r>
            <a:endParaRPr kumimoji="1" lang="ja-JP" altLang="en-US" sz="18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5360749" y="4411200"/>
            <a:ext cx="3459592" cy="569418"/>
          </a:xfrm>
        </p:spPr>
        <p:txBody>
          <a:bodyPr>
            <a:normAutofit/>
          </a:bodyPr>
          <a:lstStyle/>
          <a:p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一鍵分享 </a:t>
            </a:r>
            <a:r>
              <a:rPr kumimoji="1" lang="en-US" altLang="zh-TW" sz="1800" dirty="0">
                <a:latin typeface="Senobi Gothic" charset="-128"/>
                <a:ea typeface="Senobi Gothic" charset="-128"/>
                <a:cs typeface="Senobi Gothic" charset="-128"/>
              </a:rPr>
              <a:t>FB</a:t>
            </a:r>
            <a:endParaRPr kumimoji="1" lang="ja-JP" altLang="en-US" sz="18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245201" y="3138242"/>
            <a:ext cx="3592007" cy="569418"/>
          </a:xfrm>
        </p:spPr>
        <p:txBody>
          <a:bodyPr>
            <a:normAutofit/>
          </a:bodyPr>
          <a:lstStyle/>
          <a:p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一般登入</a:t>
            </a:r>
            <a:r>
              <a:rPr kumimoji="1" lang="en-US" altLang="zh-TW" sz="1800" dirty="0">
                <a:latin typeface="Senobi Gothic" charset="-128"/>
                <a:ea typeface="Senobi Gothic" charset="-128"/>
                <a:cs typeface="Senobi Gothic" charset="-128"/>
              </a:rPr>
              <a:t>/FB</a:t>
            </a:r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登入</a:t>
            </a:r>
            <a:endParaRPr kumimoji="1" lang="ja-JP" altLang="en-US" sz="18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2945330" y="4982836"/>
            <a:ext cx="3592007" cy="569418"/>
          </a:xfrm>
        </p:spPr>
        <p:txBody>
          <a:bodyPr>
            <a:normAutofit/>
          </a:bodyPr>
          <a:lstStyle/>
          <a:p>
            <a:r>
              <a:rPr kumimoji="1" lang="zh-TW" altLang="en-US" sz="1800" dirty="0">
                <a:latin typeface="Senobi Gothic" charset="-128"/>
                <a:ea typeface="Senobi Gothic" charset="-128"/>
                <a:cs typeface="Senobi Gothic" charset="-128"/>
              </a:rPr>
              <a:t>  透過選單選擇要進行的心理測驗</a:t>
            </a:r>
            <a:endParaRPr kumimoji="1" lang="ja-JP" altLang="en-US" sz="18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" t="13893" b="9438"/>
          <a:stretch/>
        </p:blipFill>
        <p:spPr>
          <a:xfrm>
            <a:off x="10513962" y="7474518"/>
            <a:ext cx="3050348" cy="190927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" t="13571" r="4272" b="11463"/>
          <a:stretch/>
        </p:blipFill>
        <p:spPr>
          <a:xfrm>
            <a:off x="13706662" y="7474518"/>
            <a:ext cx="2978769" cy="192743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9" t="13651" r="6726" b="16251"/>
          <a:stretch/>
        </p:blipFill>
        <p:spPr>
          <a:xfrm>
            <a:off x="7422565" y="7489757"/>
            <a:ext cx="2963362" cy="19092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9" r="18190"/>
          <a:stretch/>
        </p:blipFill>
        <p:spPr>
          <a:xfrm>
            <a:off x="4156264" y="7504997"/>
            <a:ext cx="3139440" cy="190928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r="10540"/>
          <a:stretch/>
        </p:blipFill>
        <p:spPr>
          <a:xfrm>
            <a:off x="1198142" y="7504997"/>
            <a:ext cx="2840457" cy="189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071"/>
    </mc:Choice>
    <mc:Fallback xmlns="">
      <p:transition advTm="1407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起始頁面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主視覺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介紹文字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點按登入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4" r="54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48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18"/>
    </mc:Choice>
    <mc:Fallback xmlns="">
      <p:transition advTm="351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登入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註冊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" r="7373" b="1746"/>
          <a:stretch/>
        </p:blipFill>
        <p:spPr/>
      </p:pic>
    </p:spTree>
    <p:extLst>
      <p:ext uri="{BB962C8B-B14F-4D97-AF65-F5344CB8AC3E}">
        <p14:creationId xmlns:p14="http://schemas.microsoft.com/office/powerpoint/2010/main" val="369138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18"/>
    </mc:Choice>
    <mc:Fallback xmlns="">
      <p:transition advTm="351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測驗選單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MENU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測驗數目可以新增</a:t>
            </a:r>
            <a:endParaRPr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" t="14876" r="1959" b="12806"/>
          <a:stretch/>
        </p:blipFill>
        <p:spPr>
          <a:xfrm>
            <a:off x="2607711" y="2954912"/>
            <a:ext cx="6775136" cy="4209274"/>
          </a:xfrm>
        </p:spPr>
      </p:pic>
    </p:spTree>
    <p:extLst>
      <p:ext uri="{BB962C8B-B14F-4D97-AF65-F5344CB8AC3E}">
        <p14:creationId xmlns:p14="http://schemas.microsoft.com/office/powerpoint/2010/main" val="396213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18"/>
    </mc:Choice>
    <mc:Fallback xmlns="">
      <p:transition advTm="351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測驗進行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測驗表單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送出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9" r="127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912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18"/>
    </mc:Choice>
    <mc:Fallback xmlns="">
      <p:transition advTm="351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獲得魔杖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魔杖的圖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點按圖示進入詳細說明</a:t>
            </a:r>
            <a:endParaRPr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14556" b="10840"/>
          <a:stretch/>
        </p:blipFill>
        <p:spPr/>
      </p:pic>
    </p:spTree>
    <p:extLst>
      <p:ext uri="{BB962C8B-B14F-4D97-AF65-F5344CB8AC3E}">
        <p14:creationId xmlns:p14="http://schemas.microsoft.com/office/powerpoint/2010/main" val="295270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18"/>
    </mc:Choice>
    <mc:Fallback xmlns="">
      <p:transition advTm="351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>
                <a:latin typeface="Senobi Gothic" charset="-128"/>
                <a:ea typeface="Senobi Gothic" charset="-128"/>
                <a:cs typeface="Senobi Gothic" charset="-128"/>
              </a:rPr>
              <a:t>組員介紹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SEARCH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764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95"/>
    </mc:Choice>
    <mc:Fallback xmlns="">
      <p:transition advTm="549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经典美黑繁" panose="02010609000101010101" pitchFamily="49" charset="-122"/>
              </a:rPr>
              <a:t>測驗結果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你成為的是哪種魔法少女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滑鼠是你的魔杖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分享至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3" r="2485" b="10978"/>
          <a:stretch/>
        </p:blipFill>
        <p:spPr/>
      </p:pic>
    </p:spTree>
    <p:extLst>
      <p:ext uri="{BB962C8B-B14F-4D97-AF65-F5344CB8AC3E}">
        <p14:creationId xmlns:p14="http://schemas.microsoft.com/office/powerpoint/2010/main" val="395031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18"/>
    </mc:Choice>
    <mc:Fallback xmlns="">
      <p:transition advTm="351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Thank you for watching!</a:t>
            </a:r>
            <a:endParaRPr kumimoji="1" lang="ja-JP" alt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Any questions?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414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544"/>
    </mc:Choice>
    <mc:Fallback xmlns="">
      <p:transition advTm="1354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03351" y="1398589"/>
            <a:ext cx="6741582" cy="3648420"/>
          </a:xfrm>
        </p:spPr>
        <p:txBody>
          <a:bodyPr/>
          <a:lstStyle/>
          <a:p>
            <a:r>
              <a:rPr lang="zh-TW" altLang="en-US" sz="6600" dirty="0">
                <a:latin typeface="Senobi Gothic" charset="-128"/>
                <a:ea typeface="Senobi Gothic" charset="-128"/>
                <a:cs typeface="Senobi Gothic" charset="-128"/>
              </a:rPr>
              <a:t>呂承諺</a:t>
            </a:r>
            <a:r>
              <a:rPr lang="en-US" altLang="zh-TW" dirty="0">
                <a:latin typeface="Senobi Gothic" charset="-128"/>
                <a:ea typeface="Senobi Gothic" charset="-128"/>
                <a:cs typeface="Senobi Gothic" charset="-128"/>
              </a:rPr>
              <a:t>	</a:t>
            </a:r>
            <a:r>
              <a:rPr kumimoji="1" lang="zh-TW" altLang="en-US" sz="2400" dirty="0">
                <a:latin typeface="Senobi Gothic" charset="-128"/>
                <a:ea typeface="Senobi Gothic" charset="-128"/>
                <a:cs typeface="Senobi Gothic" charset="-128"/>
              </a:rPr>
              <a:t>四資管二 </a:t>
            </a:r>
            <a:r>
              <a:rPr kumimoji="1" lang="en-US" altLang="zh-TW" sz="2400" dirty="0">
                <a:latin typeface="Senobi Gothic" charset="-128"/>
                <a:ea typeface="Senobi Gothic" charset="-128"/>
                <a:cs typeface="Senobi Gothic" charset="-128"/>
              </a:rPr>
              <a:t>B10509002</a:t>
            </a:r>
            <a:endParaRPr kumimoji="1" lang="ja-JP" altLang="en-US" sz="24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 err="1">
                <a:latin typeface="Senobi Gothic" charset="-128"/>
                <a:ea typeface="Senobi Gothic" charset="-128"/>
                <a:cs typeface="Senobi Gothic" charset="-128"/>
              </a:rPr>
              <a:t>Github</a:t>
            </a:r>
            <a:r>
              <a:rPr lang="en-US" altLang="ja-JP" dirty="0">
                <a:latin typeface="Senobi Gothic" charset="-128"/>
                <a:ea typeface="Senobi Gothic" charset="-128"/>
                <a:cs typeface="Senobi Gothic" charset="-128"/>
              </a:rPr>
              <a:t>: killua4564</a:t>
            </a:r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r>
              <a:rPr lang="en-US" altLang="ja-JP" dirty="0">
                <a:latin typeface="Senobi Gothic" charset="-128"/>
                <a:ea typeface="Senobi Gothic" charset="-128"/>
                <a:cs typeface="Senobi Gothic" charset="-128"/>
              </a:rPr>
              <a:t>FB: Cheng Yan</a:t>
            </a:r>
            <a:endParaRPr kumimoji="1" lang="en-US" altLang="ja-JP" dirty="0">
              <a:latin typeface="Senobi Gothic" charset="-128"/>
              <a:ea typeface="Senobi Gothic" charset="-128"/>
              <a:cs typeface="Senobi Gothic" charset="-128"/>
            </a:endParaRPr>
          </a:p>
          <a:p>
            <a:r>
              <a:rPr lang="en-US" altLang="zh-TW" dirty="0" err="1">
                <a:latin typeface="Senobi Gothic" charset="-128"/>
                <a:ea typeface="Senobi Gothic" charset="-128"/>
                <a:cs typeface="Senobi Gothic" charset="-128"/>
              </a:rPr>
              <a:t>plurk</a:t>
            </a:r>
            <a:r>
              <a:rPr lang="en-US" altLang="zh-TW" dirty="0">
                <a:latin typeface="Senobi Gothic" charset="-128"/>
                <a:ea typeface="Senobi Gothic" charset="-128"/>
                <a:cs typeface="Senobi Gothic" charset="-128"/>
              </a:rPr>
              <a:t>: Killua4564</a:t>
            </a:r>
          </a:p>
          <a:p>
            <a:r>
              <a:rPr lang="en-US" altLang="zh-TW" dirty="0">
                <a:latin typeface="Senobi Gothic" charset="-128"/>
                <a:ea typeface="Senobi Gothic" charset="-128"/>
                <a:cs typeface="Senobi Gothic" charset="-128"/>
              </a:rPr>
              <a:t>telegram: Killua4564</a:t>
            </a:r>
          </a:p>
          <a:p>
            <a:r>
              <a:rPr lang="en-US" altLang="zh-TW" dirty="0">
                <a:latin typeface="Senobi Gothic" charset="-128"/>
                <a:ea typeface="Senobi Gothic" charset="-128"/>
                <a:cs typeface="Senobi Gothic" charset="-128"/>
              </a:rPr>
              <a:t>Email: turtle20953809@gmail.com</a:t>
            </a:r>
          </a:p>
          <a:p>
            <a:endParaRPr kumimoji="1" lang="ja-JP" altLang="en-US" dirty="0"/>
          </a:p>
        </p:txBody>
      </p:sp>
      <p:pic>
        <p:nvPicPr>
          <p:cNvPr id="10" name="圖片預留位置 9">
            <a:extLst>
              <a:ext uri="{FF2B5EF4-FFF2-40B4-BE49-F238E27FC236}">
                <a16:creationId xmlns:a16="http://schemas.microsoft.com/office/drawing/2014/main" id="{F55AF15F-66F5-FB4D-A6F4-521A5080E4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1" b="6991"/>
          <a:stretch>
            <a:fillRect/>
          </a:stretch>
        </p:blipFill>
        <p:spPr>
          <a:xfrm>
            <a:off x="10674626" y="1398589"/>
            <a:ext cx="6208920" cy="5340770"/>
          </a:xfrm>
        </p:spPr>
      </p:pic>
    </p:spTree>
    <p:extLst>
      <p:ext uri="{BB962C8B-B14F-4D97-AF65-F5344CB8AC3E}">
        <p14:creationId xmlns:p14="http://schemas.microsoft.com/office/powerpoint/2010/main" val="122078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869"/>
    </mc:Choice>
    <mc:Fallback xmlns="">
      <p:transition advTm="386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03351" y="1398589"/>
            <a:ext cx="6741582" cy="3648420"/>
          </a:xfrm>
        </p:spPr>
        <p:txBody>
          <a:bodyPr/>
          <a:lstStyle/>
          <a:p>
            <a:r>
              <a:rPr lang="zh-TW" altLang="en-US" sz="6600" dirty="0">
                <a:latin typeface="Senobi Gothic" charset="-128"/>
                <a:ea typeface="Senobi Gothic" charset="-128"/>
                <a:cs typeface="Senobi Gothic" charset="-128"/>
              </a:rPr>
              <a:t>劉力瑄 </a:t>
            </a:r>
            <a:r>
              <a:rPr kumimoji="1" lang="zh-TW" altLang="en-US" sz="2400" dirty="0">
                <a:latin typeface="Senobi Gothic" charset="-128"/>
                <a:ea typeface="Senobi Gothic" charset="-128"/>
                <a:cs typeface="Senobi Gothic" charset="-128"/>
              </a:rPr>
              <a:t>四資管二 </a:t>
            </a:r>
            <a:r>
              <a:rPr kumimoji="1" lang="en-US" altLang="zh-TW" sz="2400" dirty="0">
                <a:latin typeface="Senobi Gothic" charset="-128"/>
                <a:ea typeface="Senobi Gothic" charset="-128"/>
                <a:cs typeface="Senobi Gothic" charset="-128"/>
              </a:rPr>
              <a:t>B10533018</a:t>
            </a:r>
            <a:endParaRPr kumimoji="1" lang="ja-JP" altLang="en-US" sz="24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>
                <a:latin typeface="Senobi Gothic" charset="-128"/>
                <a:ea typeface="Senobi Gothic" charset="-128"/>
                <a:cs typeface="Senobi Gothic" charset="-128"/>
              </a:rPr>
              <a:t>Github:a9630121a9630121</a:t>
            </a:r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r>
              <a:rPr kumimoji="1" lang="zh-TW" altLang="en-US" dirty="0">
                <a:latin typeface="Senobi Gothic" charset="-128"/>
                <a:ea typeface="Senobi Gothic" charset="-128"/>
                <a:cs typeface="Senobi Gothic" charset="-128"/>
              </a:rPr>
              <a:t>興趣是在地上打滾，擅長發抖。</a:t>
            </a:r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kumimoji="1" lang="ja-JP" altLang="en-US" dirty="0"/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036" b="7036"/>
          <a:stretch>
            <a:fillRect/>
          </a:stretch>
        </p:blipFill>
        <p:spPr>
          <a:xfrm>
            <a:off x="9318625" y="-137160"/>
            <a:ext cx="8969376" cy="7715250"/>
          </a:xfrm>
        </p:spPr>
      </p:pic>
    </p:spTree>
    <p:extLst>
      <p:ext uri="{BB962C8B-B14F-4D97-AF65-F5344CB8AC3E}">
        <p14:creationId xmlns:p14="http://schemas.microsoft.com/office/powerpoint/2010/main" val="71249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869"/>
    </mc:Choice>
    <mc:Fallback xmlns="">
      <p:transition advTm="386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03351" y="1398589"/>
            <a:ext cx="6741582" cy="3648420"/>
          </a:xfrm>
        </p:spPr>
        <p:txBody>
          <a:bodyPr/>
          <a:lstStyle/>
          <a:p>
            <a:r>
              <a:rPr lang="zh-TW" altLang="en-US" sz="6600" dirty="0">
                <a:latin typeface="Senobi Gothic" charset="-128"/>
                <a:ea typeface="Senobi Gothic" charset="-128"/>
                <a:cs typeface="Senobi Gothic" charset="-128"/>
              </a:rPr>
              <a:t>熊佳盈</a:t>
            </a:r>
            <a:r>
              <a:rPr lang="en-US" altLang="zh-TW" dirty="0">
                <a:latin typeface="Senobi Gothic" charset="-128"/>
                <a:ea typeface="Senobi Gothic" charset="-128"/>
                <a:cs typeface="Senobi Gothic" charset="-128"/>
              </a:rPr>
              <a:t>	</a:t>
            </a:r>
            <a:r>
              <a:rPr kumimoji="1" lang="zh-TW" altLang="en-US" sz="2400" dirty="0">
                <a:latin typeface="Senobi Gothic" charset="-128"/>
                <a:ea typeface="Senobi Gothic" charset="-128"/>
                <a:cs typeface="Senobi Gothic" charset="-128"/>
              </a:rPr>
              <a:t>四資管二 </a:t>
            </a:r>
            <a:r>
              <a:rPr kumimoji="1" lang="en-US" altLang="zh-TW" sz="2400" dirty="0">
                <a:latin typeface="Senobi Gothic" charset="-128"/>
                <a:ea typeface="Senobi Gothic" charset="-128"/>
                <a:cs typeface="Senobi Gothic" charset="-128"/>
              </a:rPr>
              <a:t>B10509010</a:t>
            </a:r>
            <a:endParaRPr kumimoji="1" lang="ja-JP" altLang="en-US" sz="24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>
                <a:latin typeface="Senobi Gothic" charset="-128"/>
                <a:ea typeface="Senobi Gothic" charset="-128"/>
                <a:cs typeface="Senobi Gothic" charset="-128"/>
              </a:rPr>
              <a:t>Github:kuma0923</a:t>
            </a:r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r>
              <a:rPr kumimoji="1" lang="zh-TW" altLang="en-US" dirty="0">
                <a:latin typeface="Senobi Gothic" charset="-128"/>
                <a:ea typeface="Senobi Gothic" charset="-128"/>
                <a:cs typeface="Senobi Gothic" charset="-128"/>
              </a:rPr>
              <a:t>有用的東西懂得不多，沒用的東西倒是知道不少</a:t>
            </a:r>
            <a:endParaRPr kumimoji="1" lang="en-US" altLang="ja-JP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kumimoji="1" lang="ja-JP" altLang="en-US" dirty="0"/>
          </a:p>
        </p:txBody>
      </p:sp>
      <p:pic>
        <p:nvPicPr>
          <p:cNvPr id="4" name="圖片版面配置區 3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1" b="69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9589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869"/>
    </mc:Choice>
    <mc:Fallback xmlns="">
      <p:transition advTm="386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03351" y="1398589"/>
            <a:ext cx="6741582" cy="3648420"/>
          </a:xfrm>
        </p:spPr>
        <p:txBody>
          <a:bodyPr/>
          <a:lstStyle/>
          <a:p>
            <a:r>
              <a:rPr kumimoji="1" lang="zh-TW" altLang="en-US" sz="6600" dirty="0">
                <a:latin typeface="Senobi Gothic" charset="-128"/>
                <a:ea typeface="Senobi Gothic" charset="-128"/>
                <a:cs typeface="Senobi Gothic" charset="-128"/>
              </a:rPr>
              <a:t>謝明希</a:t>
            </a:r>
            <a:r>
              <a:rPr lang="en-US" altLang="zh-TW" dirty="0">
                <a:latin typeface="Senobi Gothic" charset="-128"/>
                <a:ea typeface="Senobi Gothic" charset="-128"/>
                <a:cs typeface="Senobi Gothic" charset="-128"/>
              </a:rPr>
              <a:t>	</a:t>
            </a:r>
            <a:r>
              <a:rPr kumimoji="1" lang="zh-TW" altLang="en-US" sz="2400" dirty="0">
                <a:latin typeface="Senobi Gothic" charset="-128"/>
                <a:ea typeface="Senobi Gothic" charset="-128"/>
                <a:cs typeface="Senobi Gothic" charset="-128"/>
              </a:rPr>
              <a:t>四資管二 </a:t>
            </a:r>
            <a:r>
              <a:rPr kumimoji="1" lang="en-US" altLang="zh-TW" sz="2400" dirty="0">
                <a:latin typeface="Senobi Gothic" charset="-128"/>
                <a:ea typeface="Senobi Gothic" charset="-128"/>
                <a:cs typeface="Senobi Gothic" charset="-128"/>
              </a:rPr>
              <a:t>B10533012</a:t>
            </a:r>
            <a:endParaRPr kumimoji="1" lang="ja-JP" altLang="en-US" sz="24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 err="1">
                <a:latin typeface="Senobi Gothic" charset="-128"/>
                <a:ea typeface="Senobi Gothic" charset="-128"/>
                <a:cs typeface="Senobi Gothic" charset="-128"/>
              </a:rPr>
              <a:t>Github:</a:t>
            </a:r>
            <a:r>
              <a:rPr lang="en-US" altLang="zh-TW" dirty="0" err="1">
                <a:latin typeface="Senobi Gothic" charset="-128"/>
                <a:ea typeface="Senobi Gothic" charset="-128"/>
                <a:cs typeface="Senobi Gothic" charset="-128"/>
              </a:rPr>
              <a:t>FormyHarmony</a:t>
            </a:r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r>
              <a:rPr lang="en-US" altLang="ja-JP" dirty="0">
                <a:latin typeface="Senobi Gothic" charset="-128"/>
                <a:ea typeface="Senobi Gothic" charset="-128"/>
                <a:cs typeface="Senobi Gothic" charset="-128"/>
              </a:rPr>
              <a:t>FB: https://</a:t>
            </a:r>
            <a:r>
              <a:rPr lang="en-US" altLang="ja-JP" dirty="0" err="1">
                <a:latin typeface="Senobi Gothic" charset="-128"/>
                <a:ea typeface="Senobi Gothic" charset="-128"/>
                <a:cs typeface="Senobi Gothic" charset="-128"/>
              </a:rPr>
              <a:t>www.facebook.com</a:t>
            </a:r>
            <a:r>
              <a:rPr lang="en-US" altLang="ja-JP" dirty="0">
                <a:latin typeface="Senobi Gothic" charset="-128"/>
                <a:ea typeface="Senobi Gothic" charset="-128"/>
                <a:cs typeface="Senobi Gothic" charset="-128"/>
              </a:rPr>
              <a:t>/</a:t>
            </a:r>
            <a:r>
              <a:rPr lang="en-US" altLang="ja-JP" dirty="0" err="1">
                <a:latin typeface="Senobi Gothic" charset="-128"/>
                <a:ea typeface="Senobi Gothic" charset="-128"/>
                <a:cs typeface="Senobi Gothic" charset="-128"/>
              </a:rPr>
              <a:t>fortheharmony</a:t>
            </a:r>
            <a:endParaRPr kumimoji="1" lang="en-US" altLang="ja-JP" dirty="0">
              <a:latin typeface="Senobi Gothic" charset="-128"/>
              <a:ea typeface="Senobi Gothic" charset="-128"/>
              <a:cs typeface="Senobi Gothic" charset="-128"/>
            </a:endParaRPr>
          </a:p>
          <a:p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夢想</a:t>
            </a:r>
            <a:r>
              <a:rPr lang="en-US" altLang="zh-TW" dirty="0">
                <a:latin typeface="Senobi Gothic" charset="-128"/>
                <a:ea typeface="Senobi Gothic" charset="-128"/>
                <a:cs typeface="Senobi Gothic" charset="-128"/>
              </a:rPr>
              <a:t>:</a:t>
            </a:r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可以在世界各地做作品、策展，然後能理解所有的錯誤訊息，人類也好程式也好</a:t>
            </a:r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lang="en-US" altLang="zh-TW" dirty="0">
              <a:latin typeface="Senobi Gothic" charset="-128"/>
              <a:ea typeface="Senobi Gothic" charset="-128"/>
              <a:cs typeface="Senobi Gothic" charset="-128"/>
            </a:endParaRPr>
          </a:p>
          <a:p>
            <a:endParaRPr kumimoji="1" lang="ja-JP" altLang="en-US" dirty="0"/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1" b="69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789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869"/>
    </mc:Choice>
    <mc:Fallback xmlns="">
      <p:transition advTm="386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開發目的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SEARCH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271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95"/>
    </mc:Choice>
    <mc:Fallback xmlns="">
      <p:transition advTm="549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080942" y="421293"/>
            <a:ext cx="8119241" cy="6110513"/>
          </a:xfrm>
        </p:spPr>
        <p:txBody>
          <a:bodyPr>
            <a:normAutofit/>
          </a:bodyPr>
          <a:lstStyle/>
          <a:p>
            <a:r>
              <a:rPr lang="zh-TW" altLang="en-US" sz="4400" dirty="0">
                <a:solidFill>
                  <a:schemeClr val="tx1"/>
                </a:solidFill>
                <a:latin typeface="Senobi Gothic" charset="-128"/>
                <a:ea typeface="Senobi Gothic" charset="-128"/>
                <a:cs typeface="Senobi Gothic" charset="-128"/>
              </a:rPr>
              <a:t>一個以</a:t>
            </a:r>
            <a:r>
              <a:rPr kumimoji="1" lang="zh-TW" altLang="en-US" sz="4400" dirty="0">
                <a:solidFill>
                  <a:schemeClr val="tx1"/>
                </a:solidFill>
                <a:latin typeface="Senobi Gothic" charset="-128"/>
                <a:ea typeface="Senobi Gothic" charset="-128"/>
                <a:cs typeface="Senobi Gothic" charset="-128"/>
              </a:rPr>
              <a:t>心理測驗為主的網頁</a:t>
            </a:r>
            <a:endParaRPr kumimoji="1" lang="ja-JP" altLang="en-US" sz="4400" dirty="0">
              <a:solidFill>
                <a:schemeClr val="tx1"/>
              </a:solidFill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727324" y="4034971"/>
            <a:ext cx="8224125" cy="3051630"/>
          </a:xfrm>
        </p:spPr>
        <p:txBody>
          <a:bodyPr>
            <a:noAutofit/>
          </a:bodyPr>
          <a:lstStyle/>
          <a:p>
            <a:r>
              <a:rPr kumimoji="1" lang="zh-TW" altLang="en-US" sz="2800" dirty="0">
                <a:latin typeface="Senobi Gothic" charset="-128"/>
                <a:ea typeface="Senobi Gothic" charset="-128"/>
                <a:cs typeface="Senobi Gothic" charset="-128"/>
              </a:rPr>
              <a:t>透過簡單的心理測驗互動，劃分受測者的</a:t>
            </a:r>
            <a:r>
              <a:rPr lang="zh-TW" altLang="en-US" sz="3200" dirty="0">
                <a:latin typeface="LingWai TC Medium" charset="-120"/>
                <a:ea typeface="LingWai TC Medium" charset="-120"/>
                <a:cs typeface="LingWai TC Medium" charset="-120"/>
              </a:rPr>
              <a:t>絕望</a:t>
            </a:r>
            <a:r>
              <a:rPr lang="zh-TW" altLang="en-US" sz="2800" dirty="0">
                <a:latin typeface="Senobi Gothic" charset="-128"/>
                <a:ea typeface="Senobi Gothic" charset="-128"/>
                <a:cs typeface="Senobi Gothic" charset="-128"/>
              </a:rPr>
              <a:t>類型，並以此為憑依，賦予他們不同的</a:t>
            </a:r>
            <a:r>
              <a:rPr kumimoji="1" lang="zh-TW" altLang="en-US" sz="2800" dirty="0">
                <a:latin typeface="Senobi Gothic" charset="-128"/>
                <a:ea typeface="Senobi Gothic" charset="-128"/>
                <a:cs typeface="Senobi Gothic" charset="-128"/>
              </a:rPr>
              <a:t>魔法少女類別，體驗變成魔法少女的感覺（？ 並可分享至</a:t>
            </a:r>
            <a:r>
              <a:rPr kumimoji="1" lang="en-US" altLang="zh-TW" sz="2800" dirty="0">
                <a:latin typeface="Senobi Gothic" charset="-128"/>
                <a:ea typeface="Senobi Gothic" charset="-128"/>
                <a:cs typeface="Senobi Gothic" charset="-128"/>
              </a:rPr>
              <a:t> fb </a:t>
            </a:r>
            <a:r>
              <a:rPr lang="zh-TW" altLang="en-US" sz="2800" dirty="0">
                <a:latin typeface="Senobi Gothic" charset="-128"/>
                <a:ea typeface="Senobi Gothic" charset="-128"/>
                <a:cs typeface="Senobi Gothic" charset="-128"/>
              </a:rPr>
              <a:t>與朋友，讓我們能透過社群網站快速的搜集資料。</a:t>
            </a:r>
            <a:endParaRPr kumimoji="1" lang="ja-JP" altLang="en-US" sz="2800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1275838" y="4414105"/>
            <a:ext cx="6617576" cy="1146681"/>
          </a:xfrm>
        </p:spPr>
        <p:txBody>
          <a:bodyPr/>
          <a:lstStyle/>
          <a:p>
            <a:r>
              <a:rPr lang="zh-TW" altLang="en-US" sz="4000" dirty="0">
                <a:solidFill>
                  <a:schemeClr val="bg1"/>
                </a:solidFill>
                <a:latin typeface="Senobi Gothic" charset="-128"/>
                <a:ea typeface="Senobi Gothic" charset="-128"/>
                <a:cs typeface="Senobi Gothic" charset="-128"/>
              </a:rPr>
              <a:t>從</a:t>
            </a:r>
            <a:r>
              <a:rPr lang="zh-TW" altLang="en-US" sz="4000" dirty="0">
                <a:solidFill>
                  <a:schemeClr val="bg1"/>
                </a:solidFill>
                <a:latin typeface="LingWai TC Medium" charset="-120"/>
                <a:ea typeface="LingWai TC Medium" charset="-120"/>
                <a:cs typeface="LingWai TC Medium" charset="-120"/>
              </a:rPr>
              <a:t>絕望</a:t>
            </a:r>
            <a:r>
              <a:rPr lang="zh-TW" altLang="en-US" sz="4000" dirty="0">
                <a:solidFill>
                  <a:schemeClr val="bg1"/>
                </a:solidFill>
                <a:latin typeface="Senobi Gothic" charset="-128"/>
                <a:ea typeface="Senobi Gothic" charset="-128"/>
                <a:cs typeface="Senobi Gothic" charset="-128"/>
              </a:rPr>
              <a:t>中誕生魔法少女</a:t>
            </a:r>
            <a:r>
              <a:rPr kumimoji="1" lang="zh-TW" altLang="en-US" sz="4000" dirty="0">
                <a:solidFill>
                  <a:schemeClr val="bg1"/>
                </a:solidFill>
                <a:latin typeface="Senobi Gothic" charset="-128"/>
                <a:ea typeface="Senobi Gothic" charset="-128"/>
                <a:cs typeface="Senobi Gothic" charset="-128"/>
              </a:rPr>
              <a:t>？</a:t>
            </a:r>
            <a:endParaRPr kumimoji="1" lang="ja-JP" altLang="en-US" sz="4000" dirty="0">
              <a:solidFill>
                <a:schemeClr val="bg1"/>
              </a:solidFill>
              <a:latin typeface="Senobi Gothic" charset="-128"/>
              <a:ea typeface="Senobi Gothic" charset="-128"/>
              <a:cs typeface="Senobi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178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919"/>
    </mc:Choice>
    <mc:Fallback xmlns="">
      <p:transition advTm="391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>
                <a:latin typeface="Senobi Gothic" charset="-128"/>
                <a:ea typeface="Senobi Gothic" charset="-128"/>
                <a:cs typeface="Senobi Gothic" charset="-128"/>
              </a:rPr>
              <a:t>開發進度規劃</a:t>
            </a:r>
            <a:endParaRPr kumimoji="1" lang="ja-JP" altLang="en-US" dirty="0">
              <a:latin typeface="Senobi Gothic" charset="-128"/>
              <a:ea typeface="Senobi Gothic" charset="-128"/>
              <a:cs typeface="Senobi Gothic" charset="-128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SEARCH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4550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95"/>
    </mc:Choice>
    <mc:Fallback xmlns="">
      <p:transition advTm="5495"/>
    </mc:Fallback>
  </mc:AlternateContent>
</p:sld>
</file>

<file path=ppt/theme/theme1.xml><?xml version="1.0" encoding="utf-8"?>
<a:theme xmlns:a="http://schemas.openxmlformats.org/drawingml/2006/main" name="Contents">
  <a:themeElements>
    <a:clrScheme name="Polaris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Footer">
  <a:themeElements>
    <a:clrScheme name="Minimal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0099CC"/>
      </a:hlink>
      <a:folHlink>
        <a:srgbClr val="007299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7087</TotalTime>
  <Words>619</Words>
  <Application>Microsoft Macintosh PowerPoint</Application>
  <PresentationFormat>自訂</PresentationFormat>
  <Paragraphs>126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21</vt:i4>
      </vt:variant>
    </vt:vector>
  </HeadingPairs>
  <TitlesOfParts>
    <vt:vector size="34" baseType="lpstr">
      <vt:lpstr>经典美黑繁</vt:lpstr>
      <vt:lpstr>微軟正黑體</vt:lpstr>
      <vt:lpstr>Coo Hew</vt:lpstr>
      <vt:lpstr>Gidole</vt:lpstr>
      <vt:lpstr>LingWai TC Medium</vt:lpstr>
      <vt:lpstr>Senobi Gothic</vt:lpstr>
      <vt:lpstr>Spica Neue</vt:lpstr>
      <vt:lpstr>Spica Neue Bold</vt:lpstr>
      <vt:lpstr>游ゴシック</vt:lpstr>
      <vt:lpstr>Arial</vt:lpstr>
      <vt:lpstr>Wingdings</vt:lpstr>
      <vt:lpstr>Contents</vt:lpstr>
      <vt:lpstr>No Footer</vt:lpstr>
      <vt:lpstr>網頁製作期中簡報</vt:lpstr>
      <vt:lpstr>PowerPoint 簡報</vt:lpstr>
      <vt:lpstr>呂承諺 四資管二 B10509002</vt:lpstr>
      <vt:lpstr>劉力瑄 四資管二 B10533018</vt:lpstr>
      <vt:lpstr>熊佳盈 四資管二 B10509010</vt:lpstr>
      <vt:lpstr>謝明希 四資管二 B10533012</vt:lpstr>
      <vt:lpstr>PowerPoint 簡報</vt:lpstr>
      <vt:lpstr>一個以心理測驗為主的網頁</vt:lpstr>
      <vt:lpstr>PowerPoint 簡報</vt:lpstr>
      <vt:lpstr>進度規劃表</vt:lpstr>
      <vt:lpstr>PowerPoint 簡報</vt:lpstr>
      <vt:lpstr>自評/分工</vt:lpstr>
      <vt:lpstr>PowerPoint 簡報</vt:lpstr>
      <vt:lpstr>使用流程</vt:lpstr>
      <vt:lpstr>起始頁面</vt:lpstr>
      <vt:lpstr>登入/註冊</vt:lpstr>
      <vt:lpstr>測驗選單</vt:lpstr>
      <vt:lpstr>測驗進行</vt:lpstr>
      <vt:lpstr>獲得魔杖</vt:lpstr>
      <vt:lpstr>測驗結果</vt:lpstr>
      <vt:lpstr>Thank you for watching!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Polaris</dc:title>
  <dc:creator>Jun Akizaki</dc:creator>
  <cp:lastModifiedBy>呂承諺</cp:lastModifiedBy>
  <cp:revision>305</cp:revision>
  <cp:lastPrinted>2018-06-10T16:31:34Z</cp:lastPrinted>
  <dcterms:created xsi:type="dcterms:W3CDTF">2016-10-08T14:15:50Z</dcterms:created>
  <dcterms:modified xsi:type="dcterms:W3CDTF">2018-06-11T01:54:38Z</dcterms:modified>
</cp:coreProperties>
</file>